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4660"/>
  </p:normalViewPr>
  <p:slideViewPr>
    <p:cSldViewPr>
      <p:cViewPr>
        <p:scale>
          <a:sx n="66" d="100"/>
          <a:sy n="66" d="100"/>
        </p:scale>
        <p:origin x="-1500"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ángulo"/>
          <p:cNvSpPr/>
          <p:nvPr/>
        </p:nvSpPr>
        <p:spPr bwMode="invGray">
          <a:xfrm>
            <a:off x="0" y="3936697"/>
            <a:ext cx="9144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p:nvPr>
        </p:nvSpPr>
        <p:spPr>
          <a:xfrm>
            <a:off x="628651" y="4114800"/>
            <a:ext cx="7886699" cy="1158446"/>
          </a:xfrm>
        </p:spPr>
        <p:txBody>
          <a:bodyPr rtlCol="0" anchor="b">
            <a:normAutofit/>
          </a:bodyPr>
          <a:lstStyle>
            <a:lvl1pPr algn="l">
              <a:defRPr sz="5200">
                <a:solidFill>
                  <a:schemeClr val="tx1"/>
                </a:solidFill>
              </a:defRPr>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628651" y="5338170"/>
            <a:ext cx="7886699" cy="474836"/>
          </a:xfrm>
        </p:spPr>
        <p:txBody>
          <a:bodyPr rtlCol="0"/>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xmlns="" val="6307296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3"/>
          <p:cNvSpPr>
            <a:spLocks noGrp="1"/>
          </p:cNvSpPr>
          <p:nvPr>
            <p:ph type="ftr" sz="quarter" idx="11"/>
          </p:nvPr>
        </p:nvSpPr>
        <p:spPr/>
        <p:txBody>
          <a:bodyPr rtlCol="0"/>
          <a:lstStyle/>
          <a:p>
            <a:endParaRPr lang="es-ES"/>
          </a:p>
        </p:txBody>
      </p:sp>
      <p:sp>
        <p:nvSpPr>
          <p:cNvPr id="4" name="Marcador de posición de fecha 4"/>
          <p:cNvSpPr>
            <a:spLocks noGrp="1"/>
          </p:cNvSpPr>
          <p:nvPr>
            <p:ph type="dt" sz="half" idx="10"/>
          </p:nvPr>
        </p:nvSpPr>
        <p:spPr/>
        <p:txBody>
          <a:bodyPr rtlCol="0"/>
          <a:lstStyle>
            <a:lvl1pPr>
              <a:defRPr/>
            </a:lvl1pPr>
          </a:lstStyle>
          <a:p>
            <a:fld id="{A2FD04E6-8472-4782-B38E-4E90D4C6F78C}" type="datetimeFigureOut">
              <a:rPr lang="es-ES" smtClean="0"/>
              <a:pPr/>
              <a:t>30/07/2018</a:t>
            </a:fld>
            <a:endParaRPr lang="es-ES"/>
          </a:p>
        </p:txBody>
      </p:sp>
      <p:sp>
        <p:nvSpPr>
          <p:cNvPr id="6" name="Marcador de posición de número de diapositiva 5"/>
          <p:cNvSpPr>
            <a:spLocks noGrp="1"/>
          </p:cNvSpPr>
          <p:nvPr>
            <p:ph type="sldNum" sz="quarter" idx="12"/>
          </p:nvPr>
        </p:nvSpPr>
        <p:spPr/>
        <p:txBody>
          <a:bodyPr rtlCol="0"/>
          <a:lstStyle/>
          <a:p>
            <a:fld id="{DA190269-BBE2-4BF0-A96B-DAC0F2B29A50}" type="slidenum">
              <a:rPr lang="es-ES" smtClean="0"/>
              <a:pPr/>
              <a:t>‹Nº›</a:t>
            </a:fld>
            <a:endParaRPr lang="es-ES"/>
          </a:p>
        </p:txBody>
      </p:sp>
    </p:spTree>
    <p:extLst>
      <p:ext uri="{BB962C8B-B14F-4D97-AF65-F5344CB8AC3E}">
        <p14:creationId xmlns:p14="http://schemas.microsoft.com/office/powerpoint/2010/main" xmlns="" val="3787557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06270" y="365125"/>
            <a:ext cx="1200150" cy="5811838"/>
          </a:xfrm>
        </p:spPr>
        <p:txBody>
          <a:bodyPr vert="eaVert" rtlCol="0"/>
          <a:lstStyle>
            <a:lvl1pPr>
              <a:defRPr/>
            </a:lvl1pPr>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628650" y="365125"/>
            <a:ext cx="6400800" cy="5811838"/>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3"/>
          <p:cNvSpPr>
            <a:spLocks noGrp="1"/>
          </p:cNvSpPr>
          <p:nvPr>
            <p:ph type="ftr" sz="quarter" idx="11"/>
          </p:nvPr>
        </p:nvSpPr>
        <p:spPr/>
        <p:txBody>
          <a:bodyPr rtlCol="0"/>
          <a:lstStyle/>
          <a:p>
            <a:endParaRPr lang="es-ES"/>
          </a:p>
        </p:txBody>
      </p:sp>
      <p:sp>
        <p:nvSpPr>
          <p:cNvPr id="4" name="Marcador de posición de fecha 4"/>
          <p:cNvSpPr>
            <a:spLocks noGrp="1"/>
          </p:cNvSpPr>
          <p:nvPr>
            <p:ph type="dt" sz="half" idx="10"/>
          </p:nvPr>
        </p:nvSpPr>
        <p:spPr/>
        <p:txBody>
          <a:bodyPr rtlCol="0"/>
          <a:lstStyle>
            <a:lvl1pPr>
              <a:defRPr/>
            </a:lvl1pPr>
          </a:lstStyle>
          <a:p>
            <a:fld id="{A2FD04E6-8472-4782-B38E-4E90D4C6F78C}" type="datetimeFigureOut">
              <a:rPr lang="es-ES" smtClean="0"/>
              <a:pPr/>
              <a:t>30/07/2018</a:t>
            </a:fld>
            <a:endParaRPr lang="es-ES"/>
          </a:p>
        </p:txBody>
      </p:sp>
      <p:sp>
        <p:nvSpPr>
          <p:cNvPr id="6" name="Marcador de posición de número de diapositiva 5"/>
          <p:cNvSpPr>
            <a:spLocks noGrp="1"/>
          </p:cNvSpPr>
          <p:nvPr>
            <p:ph type="sldNum" sz="quarter" idx="12"/>
          </p:nvPr>
        </p:nvSpPr>
        <p:spPr/>
        <p:txBody>
          <a:bodyPr rtlCol="0"/>
          <a:lstStyle/>
          <a:p>
            <a:fld id="{DA190269-BBE2-4BF0-A96B-DAC0F2B29A50}" type="slidenum">
              <a:rPr lang="es-ES" smtClean="0"/>
              <a:pPr/>
              <a:t>‹Nº›</a:t>
            </a:fld>
            <a:endParaRPr lang="es-ES"/>
          </a:p>
        </p:txBody>
      </p:sp>
    </p:spTree>
    <p:extLst>
      <p:ext uri="{BB962C8B-B14F-4D97-AF65-F5344CB8AC3E}">
        <p14:creationId xmlns:p14="http://schemas.microsoft.com/office/powerpoint/2010/main" xmlns="" val="7702544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3"/>
          <p:cNvSpPr>
            <a:spLocks noGrp="1"/>
          </p:cNvSpPr>
          <p:nvPr>
            <p:ph type="ftr" sz="quarter" idx="11"/>
          </p:nvPr>
        </p:nvSpPr>
        <p:spPr/>
        <p:txBody>
          <a:bodyPr rtlCol="0"/>
          <a:lstStyle/>
          <a:p>
            <a:endParaRPr lang="es-ES"/>
          </a:p>
        </p:txBody>
      </p:sp>
      <p:sp>
        <p:nvSpPr>
          <p:cNvPr id="4" name="Marcador de posición de fecha 4"/>
          <p:cNvSpPr>
            <a:spLocks noGrp="1"/>
          </p:cNvSpPr>
          <p:nvPr>
            <p:ph type="dt" sz="half" idx="10"/>
          </p:nvPr>
        </p:nvSpPr>
        <p:spPr/>
        <p:txBody>
          <a:bodyPr rtlCol="0"/>
          <a:lstStyle/>
          <a:p>
            <a:fld id="{A2FD04E6-8472-4782-B38E-4E90D4C6F78C}" type="datetimeFigureOut">
              <a:rPr lang="es-ES" smtClean="0"/>
              <a:pPr/>
              <a:t>30/07/2018</a:t>
            </a:fld>
            <a:endParaRPr lang="es-ES"/>
          </a:p>
        </p:txBody>
      </p:sp>
      <p:sp>
        <p:nvSpPr>
          <p:cNvPr id="6" name="Marcador de posición de número de diapositiva 5"/>
          <p:cNvSpPr>
            <a:spLocks noGrp="1"/>
          </p:cNvSpPr>
          <p:nvPr>
            <p:ph type="sldNum" sz="quarter" idx="12"/>
          </p:nvPr>
        </p:nvSpPr>
        <p:spPr/>
        <p:txBody>
          <a:bodyPr rtlCol="0"/>
          <a:lstStyle/>
          <a:p>
            <a:fld id="{DA190269-BBE2-4BF0-A96B-DAC0F2B29A50}" type="slidenum">
              <a:rPr lang="es-ES" smtClean="0"/>
              <a:pPr/>
              <a:t>‹Nº›</a:t>
            </a:fld>
            <a:endParaRPr lang="es-ES"/>
          </a:p>
        </p:txBody>
      </p:sp>
    </p:spTree>
    <p:extLst>
      <p:ext uri="{BB962C8B-B14F-4D97-AF65-F5344CB8AC3E}">
        <p14:creationId xmlns:p14="http://schemas.microsoft.com/office/powerpoint/2010/main" xmlns="" val="32155764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bwMode="ltGray">
          <a:xfrm>
            <a:off x="0" y="3276600"/>
            <a:ext cx="9144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a:xfrm>
            <a:off x="630936" y="3429001"/>
            <a:ext cx="7200900" cy="1838519"/>
          </a:xfrm>
        </p:spPr>
        <p:txBody>
          <a:bodyPr rtlCol="0" anchor="b">
            <a:normAutofit/>
          </a:bodyPr>
          <a:lstStyle>
            <a:lvl1pPr>
              <a:defRPr sz="5200">
                <a:solidFill>
                  <a:schemeClr val="bg1"/>
                </a:solidFill>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630936" y="5340096"/>
            <a:ext cx="7200900" cy="475488"/>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xmlns="" val="1917355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1145224"/>
          </a:xfrm>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628650" y="1825625"/>
            <a:ext cx="3771900" cy="4351338"/>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4743450" y="1825625"/>
            <a:ext cx="3771900" cy="4351338"/>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pie de página 4"/>
          <p:cNvSpPr>
            <a:spLocks noGrp="1"/>
          </p:cNvSpPr>
          <p:nvPr>
            <p:ph type="ftr" sz="quarter" idx="11"/>
          </p:nvPr>
        </p:nvSpPr>
        <p:spPr/>
        <p:txBody>
          <a:bodyPr rtlCol="0"/>
          <a:lstStyle/>
          <a:p>
            <a:endParaRPr lang="es-ES"/>
          </a:p>
        </p:txBody>
      </p:sp>
      <p:sp>
        <p:nvSpPr>
          <p:cNvPr id="5" name="Marcador de posición de fecha 5"/>
          <p:cNvSpPr>
            <a:spLocks noGrp="1"/>
          </p:cNvSpPr>
          <p:nvPr>
            <p:ph type="dt" sz="half" idx="10"/>
          </p:nvPr>
        </p:nvSpPr>
        <p:spPr/>
        <p:txBody>
          <a:bodyPr rtlCol="0"/>
          <a:lstStyle/>
          <a:p>
            <a:fld id="{A2FD04E6-8472-4782-B38E-4E90D4C6F78C}" type="datetimeFigureOut">
              <a:rPr lang="es-ES" smtClean="0"/>
              <a:pPr/>
              <a:t>30/07/2018</a:t>
            </a:fld>
            <a:endParaRPr lang="es-ES"/>
          </a:p>
        </p:txBody>
      </p:sp>
      <p:sp>
        <p:nvSpPr>
          <p:cNvPr id="7" name="Marcador de posición de número de diapositiva 6"/>
          <p:cNvSpPr>
            <a:spLocks noGrp="1"/>
          </p:cNvSpPr>
          <p:nvPr>
            <p:ph type="sldNum" sz="quarter" idx="12"/>
          </p:nvPr>
        </p:nvSpPr>
        <p:spPr/>
        <p:txBody>
          <a:bodyPr rtlCol="0"/>
          <a:lstStyle/>
          <a:p>
            <a:fld id="{DA190269-BBE2-4BF0-A96B-DAC0F2B29A50}" type="slidenum">
              <a:rPr lang="es-ES" smtClean="0"/>
              <a:pPr/>
              <a:t>‹Nº›</a:t>
            </a:fld>
            <a:endParaRPr lang="es-ES"/>
          </a:p>
        </p:txBody>
      </p:sp>
    </p:spTree>
    <p:extLst>
      <p:ext uri="{BB962C8B-B14F-4D97-AF65-F5344CB8AC3E}">
        <p14:creationId xmlns:p14="http://schemas.microsoft.com/office/powerpoint/2010/main" xmlns="" val="3963172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629841" y="1828800"/>
            <a:ext cx="37719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629841" y="2514601"/>
            <a:ext cx="37719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4744641" y="1828800"/>
            <a:ext cx="37719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4744641" y="2514601"/>
            <a:ext cx="37719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osición de pie de página 6"/>
          <p:cNvSpPr>
            <a:spLocks noGrp="1"/>
          </p:cNvSpPr>
          <p:nvPr>
            <p:ph type="ftr" sz="quarter" idx="11"/>
          </p:nvPr>
        </p:nvSpPr>
        <p:spPr/>
        <p:txBody>
          <a:bodyPr rtlCol="0"/>
          <a:lstStyle/>
          <a:p>
            <a:endParaRPr lang="es-ES"/>
          </a:p>
        </p:txBody>
      </p:sp>
      <p:sp>
        <p:nvSpPr>
          <p:cNvPr id="7" name="Marcador de posición de fecha 7"/>
          <p:cNvSpPr>
            <a:spLocks noGrp="1"/>
          </p:cNvSpPr>
          <p:nvPr>
            <p:ph type="dt" sz="half" idx="10"/>
          </p:nvPr>
        </p:nvSpPr>
        <p:spPr/>
        <p:txBody>
          <a:bodyPr rtlCol="0"/>
          <a:lstStyle/>
          <a:p>
            <a:fld id="{A2FD04E6-8472-4782-B38E-4E90D4C6F78C}" type="datetimeFigureOut">
              <a:rPr lang="es-ES" smtClean="0"/>
              <a:pPr/>
              <a:t>30/07/2018</a:t>
            </a:fld>
            <a:endParaRPr lang="es-ES"/>
          </a:p>
        </p:txBody>
      </p:sp>
      <p:sp>
        <p:nvSpPr>
          <p:cNvPr id="9" name="Marcador de posición de número de diapositiva 8"/>
          <p:cNvSpPr>
            <a:spLocks noGrp="1"/>
          </p:cNvSpPr>
          <p:nvPr>
            <p:ph type="sldNum" sz="quarter" idx="12"/>
          </p:nvPr>
        </p:nvSpPr>
        <p:spPr/>
        <p:txBody>
          <a:bodyPr rtlCol="0"/>
          <a:lstStyle/>
          <a:p>
            <a:fld id="{DA190269-BBE2-4BF0-A96B-DAC0F2B29A50}" type="slidenum">
              <a:rPr lang="es-ES" smtClean="0"/>
              <a:pPr/>
              <a:t>‹Nº›</a:t>
            </a:fld>
            <a:endParaRPr lang="es-ES"/>
          </a:p>
        </p:txBody>
      </p:sp>
    </p:spTree>
    <p:extLst>
      <p:ext uri="{BB962C8B-B14F-4D97-AF65-F5344CB8AC3E}">
        <p14:creationId xmlns:p14="http://schemas.microsoft.com/office/powerpoint/2010/main" xmlns="" val="1447994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4" name="Marcador de posición de pie de página 2"/>
          <p:cNvSpPr>
            <a:spLocks noGrp="1"/>
          </p:cNvSpPr>
          <p:nvPr>
            <p:ph type="ftr" sz="quarter" idx="11"/>
          </p:nvPr>
        </p:nvSpPr>
        <p:spPr/>
        <p:txBody>
          <a:bodyPr rtlCol="0"/>
          <a:lstStyle/>
          <a:p>
            <a:endParaRPr lang="es-ES"/>
          </a:p>
        </p:txBody>
      </p:sp>
      <p:sp>
        <p:nvSpPr>
          <p:cNvPr id="3" name="Marcador de posición de fecha 3"/>
          <p:cNvSpPr>
            <a:spLocks noGrp="1"/>
          </p:cNvSpPr>
          <p:nvPr>
            <p:ph type="dt" sz="half" idx="10"/>
          </p:nvPr>
        </p:nvSpPr>
        <p:spPr/>
        <p:txBody>
          <a:bodyPr rtlCol="0"/>
          <a:lstStyle>
            <a:lvl1pPr>
              <a:defRPr/>
            </a:lvl1pPr>
          </a:lstStyle>
          <a:p>
            <a:fld id="{A2FD04E6-8472-4782-B38E-4E90D4C6F78C}" type="datetimeFigureOut">
              <a:rPr lang="es-ES" smtClean="0"/>
              <a:pPr/>
              <a:t>30/07/2018</a:t>
            </a:fld>
            <a:endParaRPr lang="es-ES"/>
          </a:p>
        </p:txBody>
      </p:sp>
      <p:sp>
        <p:nvSpPr>
          <p:cNvPr id="5" name="Marcador de posición de número de diapositiva 4"/>
          <p:cNvSpPr>
            <a:spLocks noGrp="1"/>
          </p:cNvSpPr>
          <p:nvPr>
            <p:ph type="sldNum" sz="quarter" idx="12"/>
          </p:nvPr>
        </p:nvSpPr>
        <p:spPr/>
        <p:txBody>
          <a:bodyPr rtlCol="0"/>
          <a:lstStyle/>
          <a:p>
            <a:fld id="{DA190269-BBE2-4BF0-A96B-DAC0F2B29A50}" type="slidenum">
              <a:rPr lang="es-ES" smtClean="0"/>
              <a:pPr/>
              <a:t>‹Nº›</a:t>
            </a:fld>
            <a:endParaRPr lang="es-ES"/>
          </a:p>
        </p:txBody>
      </p:sp>
    </p:spTree>
    <p:extLst>
      <p:ext uri="{BB962C8B-B14F-4D97-AF65-F5344CB8AC3E}">
        <p14:creationId xmlns:p14="http://schemas.microsoft.com/office/powerpoint/2010/main" xmlns="" val="3956345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1"/>
          <p:cNvSpPr>
            <a:spLocks noGrp="1"/>
          </p:cNvSpPr>
          <p:nvPr>
            <p:ph type="ftr" sz="quarter" idx="11"/>
          </p:nvPr>
        </p:nvSpPr>
        <p:spPr/>
        <p:txBody>
          <a:bodyPr rtlCol="0"/>
          <a:lstStyle/>
          <a:p>
            <a:endParaRPr lang="es-ES"/>
          </a:p>
        </p:txBody>
      </p:sp>
      <p:sp>
        <p:nvSpPr>
          <p:cNvPr id="2" name="Marcador de posición de fecha 2"/>
          <p:cNvSpPr>
            <a:spLocks noGrp="1"/>
          </p:cNvSpPr>
          <p:nvPr>
            <p:ph type="dt" sz="half" idx="10"/>
          </p:nvPr>
        </p:nvSpPr>
        <p:spPr/>
        <p:txBody>
          <a:bodyPr rtlCol="0"/>
          <a:lstStyle>
            <a:lvl1pPr>
              <a:defRPr/>
            </a:lvl1pPr>
          </a:lstStyle>
          <a:p>
            <a:fld id="{A2FD04E6-8472-4782-B38E-4E90D4C6F78C}" type="datetimeFigureOut">
              <a:rPr lang="es-ES" smtClean="0"/>
              <a:pPr/>
              <a:t>30/07/2018</a:t>
            </a:fld>
            <a:endParaRPr lang="es-ES"/>
          </a:p>
        </p:txBody>
      </p:sp>
      <p:sp>
        <p:nvSpPr>
          <p:cNvPr id="4" name="Marcador de posición de número de diapositiva 3"/>
          <p:cNvSpPr>
            <a:spLocks noGrp="1"/>
          </p:cNvSpPr>
          <p:nvPr>
            <p:ph type="sldNum" sz="quarter" idx="12"/>
          </p:nvPr>
        </p:nvSpPr>
        <p:spPr/>
        <p:txBody>
          <a:bodyPr rtlCol="0"/>
          <a:lstStyle/>
          <a:p>
            <a:fld id="{DA190269-BBE2-4BF0-A96B-DAC0F2B29A50}" type="slidenum">
              <a:rPr lang="es-ES" smtClean="0"/>
              <a:pPr/>
              <a:t>‹Nº›</a:t>
            </a:fld>
            <a:endParaRPr lang="es-ES"/>
          </a:p>
        </p:txBody>
      </p:sp>
    </p:spTree>
    <p:extLst>
      <p:ext uri="{BB962C8B-B14F-4D97-AF65-F5344CB8AC3E}">
        <p14:creationId xmlns:p14="http://schemas.microsoft.com/office/powerpoint/2010/main" xmlns="" val="3667301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943600" y="1524000"/>
            <a:ext cx="2571750" cy="1905000"/>
          </a:xfrm>
        </p:spPr>
        <p:txBody>
          <a:bodyPr rtlCol="0" anchor="b">
            <a:normAutofit/>
          </a:bodyPr>
          <a:lstStyle>
            <a:lvl1pPr>
              <a:defRPr sz="340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628650" y="685800"/>
            <a:ext cx="4800600" cy="52578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5943600" y="3581400"/>
            <a:ext cx="2571750"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
        <p:nvSpPr>
          <p:cNvPr id="6" name="Marcador de posición de pie de página 4"/>
          <p:cNvSpPr>
            <a:spLocks noGrp="1"/>
          </p:cNvSpPr>
          <p:nvPr>
            <p:ph type="ftr" sz="quarter" idx="11"/>
          </p:nvPr>
        </p:nvSpPr>
        <p:spPr/>
        <p:txBody>
          <a:bodyPr rtlCol="0"/>
          <a:lstStyle/>
          <a:p>
            <a:endParaRPr lang="es-ES"/>
          </a:p>
        </p:txBody>
      </p:sp>
      <p:sp>
        <p:nvSpPr>
          <p:cNvPr id="5" name="Marcador de posición de fecha 5"/>
          <p:cNvSpPr>
            <a:spLocks noGrp="1"/>
          </p:cNvSpPr>
          <p:nvPr>
            <p:ph type="dt" sz="half" idx="10"/>
          </p:nvPr>
        </p:nvSpPr>
        <p:spPr/>
        <p:txBody>
          <a:bodyPr rtlCol="0"/>
          <a:lstStyle/>
          <a:p>
            <a:fld id="{A2FD04E6-8472-4782-B38E-4E90D4C6F78C}" type="datetimeFigureOut">
              <a:rPr lang="es-ES" smtClean="0"/>
              <a:pPr/>
              <a:t>30/07/2018</a:t>
            </a:fld>
            <a:endParaRPr lang="es-ES"/>
          </a:p>
        </p:txBody>
      </p:sp>
      <p:sp>
        <p:nvSpPr>
          <p:cNvPr id="7" name="Marcador de posición de número de diapositiva 6"/>
          <p:cNvSpPr>
            <a:spLocks noGrp="1"/>
          </p:cNvSpPr>
          <p:nvPr>
            <p:ph type="sldNum" sz="quarter" idx="12"/>
          </p:nvPr>
        </p:nvSpPr>
        <p:spPr/>
        <p:txBody>
          <a:bodyPr rtlCol="0"/>
          <a:lstStyle/>
          <a:p>
            <a:fld id="{DA190269-BBE2-4BF0-A96B-DAC0F2B29A50}" type="slidenum">
              <a:rPr lang="es-ES" smtClean="0"/>
              <a:pPr/>
              <a:t>‹Nº›</a:t>
            </a:fld>
            <a:endParaRPr lang="es-ES"/>
          </a:p>
        </p:txBody>
      </p:sp>
    </p:spTree>
    <p:extLst>
      <p:ext uri="{BB962C8B-B14F-4D97-AF65-F5344CB8AC3E}">
        <p14:creationId xmlns:p14="http://schemas.microsoft.com/office/powerpoint/2010/main" xmlns="" val="9789611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5943600" y="1527048"/>
            <a:ext cx="2571750" cy="1901952"/>
          </a:xfrm>
        </p:spPr>
        <p:txBody>
          <a:bodyPr rtlCol="0" anchor="b">
            <a:normAutofit/>
          </a:bodyPr>
          <a:lstStyle>
            <a:lvl1pPr>
              <a:defRPr sz="340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628648" y="685800"/>
            <a:ext cx="4800600" cy="5257800"/>
          </a:xfrm>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5943601" y="3581400"/>
            <a:ext cx="2571749"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
        <p:nvSpPr>
          <p:cNvPr id="6" name="Marcador de posición de pie de página 4"/>
          <p:cNvSpPr>
            <a:spLocks noGrp="1"/>
          </p:cNvSpPr>
          <p:nvPr>
            <p:ph type="ftr" sz="quarter" idx="11"/>
          </p:nvPr>
        </p:nvSpPr>
        <p:spPr/>
        <p:txBody>
          <a:bodyPr rtlCol="0"/>
          <a:lstStyle/>
          <a:p>
            <a:endParaRPr lang="es-ES"/>
          </a:p>
        </p:txBody>
      </p:sp>
      <p:sp>
        <p:nvSpPr>
          <p:cNvPr id="5" name="Marcador de posición de fecha 5"/>
          <p:cNvSpPr>
            <a:spLocks noGrp="1"/>
          </p:cNvSpPr>
          <p:nvPr>
            <p:ph type="dt" sz="half" idx="10"/>
          </p:nvPr>
        </p:nvSpPr>
        <p:spPr/>
        <p:txBody>
          <a:bodyPr rtlCol="0"/>
          <a:lstStyle>
            <a:lvl1pPr>
              <a:defRPr/>
            </a:lvl1pPr>
          </a:lstStyle>
          <a:p>
            <a:fld id="{A2FD04E6-8472-4782-B38E-4E90D4C6F78C}" type="datetimeFigureOut">
              <a:rPr lang="es-ES" smtClean="0"/>
              <a:pPr/>
              <a:t>30/07/2018</a:t>
            </a:fld>
            <a:endParaRPr lang="es-ES"/>
          </a:p>
        </p:txBody>
      </p:sp>
      <p:sp>
        <p:nvSpPr>
          <p:cNvPr id="7" name="Marcador de posición de número de diapositiva 6"/>
          <p:cNvSpPr>
            <a:spLocks noGrp="1"/>
          </p:cNvSpPr>
          <p:nvPr>
            <p:ph type="sldNum" sz="quarter" idx="12"/>
          </p:nvPr>
        </p:nvSpPr>
        <p:spPr/>
        <p:txBody>
          <a:bodyPr rtlCol="0"/>
          <a:lstStyle/>
          <a:p>
            <a:fld id="{DA190269-BBE2-4BF0-A96B-DAC0F2B29A50}" type="slidenum">
              <a:rPr lang="es-ES" smtClean="0"/>
              <a:pPr/>
              <a:t>‹Nº›</a:t>
            </a:fld>
            <a:endParaRPr lang="es-ES"/>
          </a:p>
        </p:txBody>
      </p:sp>
    </p:spTree>
    <p:extLst>
      <p:ext uri="{BB962C8B-B14F-4D97-AF65-F5344CB8AC3E}">
        <p14:creationId xmlns:p14="http://schemas.microsoft.com/office/powerpoint/2010/main" xmlns="" val="3225279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p:nvSpPr>
        <p:spPr bwMode="invGray">
          <a:xfrm>
            <a:off x="0" y="6492239"/>
            <a:ext cx="9141619"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Marcador de posición de título 1"/>
          <p:cNvSpPr>
            <a:spLocks noGrp="1"/>
          </p:cNvSpPr>
          <p:nvPr>
            <p:ph type="title"/>
          </p:nvPr>
        </p:nvSpPr>
        <p:spPr>
          <a:xfrm>
            <a:off x="628650" y="365126"/>
            <a:ext cx="7886700" cy="1145224"/>
          </a:xfrm>
          <a:prstGeom prst="rect">
            <a:avLst/>
          </a:prstGeom>
        </p:spPr>
        <p:txBody>
          <a:bodyPr vert="horz" lIns="91440" tIns="45720" rIns="91440" bIns="45720" rtlCol="0" anchor="b">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3"/>
          <p:cNvSpPr>
            <a:spLocks noGrp="1"/>
          </p:cNvSpPr>
          <p:nvPr>
            <p:ph type="ftr" sz="quarter" idx="3"/>
          </p:nvPr>
        </p:nvSpPr>
        <p:spPr>
          <a:xfrm>
            <a:off x="285750" y="6549716"/>
            <a:ext cx="6331619"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s-ES"/>
          </a:p>
        </p:txBody>
      </p:sp>
      <p:sp>
        <p:nvSpPr>
          <p:cNvPr id="4" name="Marcador de posición de fecha 4"/>
          <p:cNvSpPr>
            <a:spLocks noGrp="1"/>
          </p:cNvSpPr>
          <p:nvPr>
            <p:ph type="dt" sz="half" idx="2"/>
          </p:nvPr>
        </p:nvSpPr>
        <p:spPr>
          <a:xfrm>
            <a:off x="7264454" y="6549716"/>
            <a:ext cx="1250895"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A2FD04E6-8472-4782-B38E-4E90D4C6F78C}" type="datetimeFigureOut">
              <a:rPr lang="es-ES" smtClean="0"/>
              <a:pPr/>
              <a:t>30/07/2018</a:t>
            </a:fld>
            <a:endParaRPr lang="es-ES"/>
          </a:p>
        </p:txBody>
      </p:sp>
      <p:sp>
        <p:nvSpPr>
          <p:cNvPr id="6" name="Marcador de posición de número de diapositiva 5"/>
          <p:cNvSpPr>
            <a:spLocks noGrp="1"/>
          </p:cNvSpPr>
          <p:nvPr>
            <p:ph type="sldNum" sz="quarter" idx="4"/>
          </p:nvPr>
        </p:nvSpPr>
        <p:spPr>
          <a:xfrm>
            <a:off x="8515350" y="6549716"/>
            <a:ext cx="33477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DA190269-BBE2-4BF0-A96B-DAC0F2B29A50}" type="slidenum">
              <a:rPr lang="es-ES" smtClean="0"/>
              <a:pPr/>
              <a:t>‹Nº›</a:t>
            </a:fld>
            <a:endParaRPr lang="es-ES"/>
          </a:p>
        </p:txBody>
      </p:sp>
    </p:spTree>
    <p:extLst>
      <p:ext uri="{BB962C8B-B14F-4D97-AF65-F5344CB8AC3E}">
        <p14:creationId xmlns:p14="http://schemas.microsoft.com/office/powerpoint/2010/main" xmlns="" val="11558716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mdb.com/name/nm2267009/?ref_=tt_ov_dr"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35058368_988515601304595_7466008673601454080_o.jpg"/>
          <p:cNvPicPr>
            <a:picLocks noGrp="1" noChangeAspect="1"/>
          </p:cNvPicPr>
          <p:nvPr>
            <p:ph idx="1"/>
          </p:nvPr>
        </p:nvPicPr>
        <p:blipFill>
          <a:blip r:embed="rId2" cstate="print"/>
          <a:stretch>
            <a:fillRect/>
          </a:stretch>
        </p:blipFill>
        <p:spPr>
          <a:xfrm>
            <a:off x="3059832" y="4149080"/>
            <a:ext cx="2569580" cy="734900"/>
          </a:xfrm>
          <a:effectLst>
            <a:softEdge rad="31750"/>
          </a:effectLst>
        </p:spPr>
      </p:pic>
      <p:pic>
        <p:nvPicPr>
          <p:cNvPr id="5" name="4 Imagen" descr="35066233_988515737971248_124666493827809280_n.jpg"/>
          <p:cNvPicPr>
            <a:picLocks noChangeAspect="1"/>
          </p:cNvPicPr>
          <p:nvPr/>
        </p:nvPicPr>
        <p:blipFill>
          <a:blip r:embed="rId3" cstate="print"/>
          <a:stretch>
            <a:fillRect/>
          </a:stretch>
        </p:blipFill>
        <p:spPr>
          <a:xfrm>
            <a:off x="323528" y="3212976"/>
            <a:ext cx="2234418" cy="2234418"/>
          </a:xfrm>
          <a:prstGeom prst="rect">
            <a:avLst/>
          </a:prstGeom>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relaxedInset"/>
          </a:sp3d>
        </p:spPr>
      </p:pic>
      <p:pic>
        <p:nvPicPr>
          <p:cNvPr id="6" name="5 Imagen" descr="last vir jpg.jpg"/>
          <p:cNvPicPr>
            <a:picLocks noChangeAspect="1"/>
          </p:cNvPicPr>
          <p:nvPr/>
        </p:nvPicPr>
        <p:blipFill>
          <a:blip r:embed="rId4" cstate="print"/>
          <a:stretch>
            <a:fillRect/>
          </a:stretch>
        </p:blipFill>
        <p:spPr>
          <a:xfrm>
            <a:off x="6156176" y="3212976"/>
            <a:ext cx="2234418" cy="2234418"/>
          </a:xfrm>
          <a:prstGeom prst="rect">
            <a:avLst/>
          </a:prstGeom>
          <a:scene3d>
            <a:camera prst="orthographicFront"/>
            <a:lightRig rig="threePt" dir="t"/>
          </a:scene3d>
          <a:sp3d>
            <a:bevelT prst="angle"/>
          </a:sp3d>
        </p:spPr>
      </p:pic>
      <p:sp>
        <p:nvSpPr>
          <p:cNvPr id="7" name="6 Rectángulo"/>
          <p:cNvSpPr/>
          <p:nvPr/>
        </p:nvSpPr>
        <p:spPr>
          <a:xfrm>
            <a:off x="179512" y="836712"/>
            <a:ext cx="8763938" cy="1754326"/>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EVENTS WITH YOUTH</a:t>
            </a:r>
            <a:b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b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EXCHANGE</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OUR PROJECT: SHOE BOX PROJECT</a:t>
            </a:r>
            <a:endParaRPr lang="es-ES" dirty="0"/>
          </a:p>
        </p:txBody>
      </p:sp>
      <p:pic>
        <p:nvPicPr>
          <p:cNvPr id="5" name="4 Marcador de contenido" descr="received_10156213985545358.jpeg"/>
          <p:cNvPicPr>
            <a:picLocks noGrp="1" noChangeAspect="1"/>
          </p:cNvPicPr>
          <p:nvPr>
            <p:ph sz="half" idx="1"/>
          </p:nvPr>
        </p:nvPicPr>
        <p:blipFill>
          <a:blip r:embed="rId2" cstate="print"/>
          <a:stretch>
            <a:fillRect/>
          </a:stretch>
        </p:blipFill>
        <p:spPr>
          <a:xfrm>
            <a:off x="251521" y="1844824"/>
            <a:ext cx="5256584" cy="3780000"/>
          </a:xfrm>
        </p:spPr>
      </p:pic>
      <p:sp>
        <p:nvSpPr>
          <p:cNvPr id="4" name="3 Marcador de contenido"/>
          <p:cNvSpPr>
            <a:spLocks noGrp="1"/>
          </p:cNvSpPr>
          <p:nvPr>
            <p:ph sz="half" idx="2"/>
          </p:nvPr>
        </p:nvSpPr>
        <p:spPr>
          <a:xfrm>
            <a:off x="5508104" y="2348880"/>
            <a:ext cx="3411860" cy="4351338"/>
          </a:xfrm>
        </p:spPr>
        <p:txBody>
          <a:bodyPr>
            <a:normAutofit/>
          </a:bodyPr>
          <a:lstStyle/>
          <a:p>
            <a:pPr algn="just">
              <a:buNone/>
            </a:pPr>
            <a:r>
              <a:rPr lang="en-US" sz="2400" dirty="0" smtClean="0"/>
              <a:t>   We tell you the subject, duration, activities and our expectations about our project, as well as the philosophy and the daily life of a volunteer.</a:t>
            </a:r>
            <a:endParaRPr lang="es-ES" sz="2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SHOE BOX PROJECT PRESENTATION</a:t>
            </a:r>
            <a:endParaRPr lang="es-ES" dirty="0"/>
          </a:p>
        </p:txBody>
      </p:sp>
      <p:pic>
        <p:nvPicPr>
          <p:cNvPr id="6" name="5 Marcador de contenido" descr="received_10156213978555358.jpeg"/>
          <p:cNvPicPr>
            <a:picLocks noGrp="1" noChangeAspect="1"/>
          </p:cNvPicPr>
          <p:nvPr>
            <p:ph sz="half" idx="1"/>
          </p:nvPr>
        </p:nvPicPr>
        <p:blipFill>
          <a:blip r:embed="rId2" cstate="print"/>
          <a:stretch>
            <a:fillRect/>
          </a:stretch>
        </p:blipFill>
        <p:spPr>
          <a:xfrm>
            <a:off x="628650" y="2744301"/>
            <a:ext cx="3771900" cy="2513986"/>
          </a:xfrm>
        </p:spPr>
      </p:pic>
      <p:pic>
        <p:nvPicPr>
          <p:cNvPr id="7" name="6 Marcador de contenido" descr="received_10156213985610358.jpeg"/>
          <p:cNvPicPr>
            <a:picLocks noGrp="1" noChangeAspect="1"/>
          </p:cNvPicPr>
          <p:nvPr>
            <p:ph sz="half" idx="2"/>
          </p:nvPr>
        </p:nvPicPr>
        <p:blipFill>
          <a:blip r:embed="rId3" cstate="print"/>
          <a:stretch>
            <a:fillRect/>
          </a:stretch>
        </p:blipFill>
        <p:spPr>
          <a:xfrm>
            <a:off x="5179308" y="1825625"/>
            <a:ext cx="2900184" cy="4351338"/>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VIDEO FORUM:</a:t>
            </a:r>
            <a:br>
              <a:rPr lang="es-ES" dirty="0" smtClean="0"/>
            </a:br>
            <a:r>
              <a:rPr lang="es-ES" dirty="0" err="1" smtClean="0"/>
              <a:t>Gypsy</a:t>
            </a:r>
            <a:r>
              <a:rPr lang="es-ES" dirty="0" smtClean="0"/>
              <a:t> </a:t>
            </a:r>
            <a:r>
              <a:rPr lang="es-ES" dirty="0" err="1" smtClean="0"/>
              <a:t>Child</a:t>
            </a:r>
            <a:r>
              <a:rPr lang="es-ES" dirty="0" smtClean="0"/>
              <a:t> </a:t>
            </a:r>
            <a:r>
              <a:rPr lang="es-ES" dirty="0" err="1" smtClean="0"/>
              <a:t>Thieves</a:t>
            </a:r>
            <a:endParaRPr lang="es-ES" dirty="0"/>
          </a:p>
        </p:txBody>
      </p:sp>
      <p:sp>
        <p:nvSpPr>
          <p:cNvPr id="6" name="5 Marcador de texto"/>
          <p:cNvSpPr>
            <a:spLocks noGrp="1"/>
          </p:cNvSpPr>
          <p:nvPr>
            <p:ph type="body" idx="1"/>
          </p:nvPr>
        </p:nvSpPr>
        <p:spPr/>
        <p:txBody>
          <a:bodyPr/>
          <a:lstStyle/>
          <a:p>
            <a:endParaRPr lang="es-E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received_10156213987520358.jpeg"/>
          <p:cNvPicPr>
            <a:picLocks noChangeAspect="1"/>
          </p:cNvPicPr>
          <p:nvPr/>
        </p:nvPicPr>
        <p:blipFill>
          <a:blip r:embed="rId2" cstate="print"/>
          <a:stretch>
            <a:fillRect/>
          </a:stretch>
        </p:blipFill>
        <p:spPr>
          <a:xfrm>
            <a:off x="4427979" y="2348880"/>
            <a:ext cx="4536000" cy="3023263"/>
          </a:xfrm>
          <a:prstGeom prst="rect">
            <a:avLst/>
          </a:prstGeom>
        </p:spPr>
      </p:pic>
      <p:sp>
        <p:nvSpPr>
          <p:cNvPr id="4" name="3 Título"/>
          <p:cNvSpPr>
            <a:spLocks noGrp="1"/>
          </p:cNvSpPr>
          <p:nvPr>
            <p:ph type="title"/>
          </p:nvPr>
        </p:nvSpPr>
        <p:spPr>
          <a:xfrm>
            <a:off x="467544" y="0"/>
            <a:ext cx="7886700" cy="1145224"/>
          </a:xfrm>
        </p:spPr>
        <p:txBody>
          <a:bodyPr/>
          <a:lstStyle/>
          <a:p>
            <a:r>
              <a:rPr lang="es-ES" dirty="0" err="1" smtClean="0"/>
              <a:t>Gypsy</a:t>
            </a:r>
            <a:r>
              <a:rPr lang="es-ES" dirty="0" smtClean="0"/>
              <a:t> </a:t>
            </a:r>
            <a:r>
              <a:rPr lang="es-ES" dirty="0" err="1" smtClean="0"/>
              <a:t>Child</a:t>
            </a:r>
            <a:r>
              <a:rPr lang="es-ES" dirty="0" smtClean="0"/>
              <a:t> </a:t>
            </a:r>
            <a:r>
              <a:rPr lang="es-ES" dirty="0" err="1" smtClean="0"/>
              <a:t>Thieves</a:t>
            </a:r>
            <a:r>
              <a:rPr lang="es-ES" dirty="0" smtClean="0"/>
              <a:t> </a:t>
            </a:r>
            <a:endParaRPr lang="es-ES" dirty="0"/>
          </a:p>
        </p:txBody>
      </p:sp>
      <p:sp>
        <p:nvSpPr>
          <p:cNvPr id="5" name="4 Marcador de contenido"/>
          <p:cNvSpPr>
            <a:spLocks noGrp="1"/>
          </p:cNvSpPr>
          <p:nvPr>
            <p:ph idx="1"/>
          </p:nvPr>
        </p:nvSpPr>
        <p:spPr>
          <a:xfrm>
            <a:off x="251520" y="1196752"/>
            <a:ext cx="4032448" cy="4536504"/>
          </a:xfrm>
        </p:spPr>
        <p:txBody>
          <a:bodyPr>
            <a:normAutofit fontScale="85000" lnSpcReduction="10000"/>
          </a:bodyPr>
          <a:lstStyle/>
          <a:p>
            <a:endParaRPr lang="es-ES" sz="2600" dirty="0" smtClean="0"/>
          </a:p>
          <a:p>
            <a:r>
              <a:rPr lang="es-ES" sz="2600" dirty="0" err="1" smtClean="0"/>
              <a:t>Documentary</a:t>
            </a:r>
            <a:r>
              <a:rPr lang="es-ES" sz="2600" dirty="0" smtClean="0"/>
              <a:t> </a:t>
            </a:r>
            <a:r>
              <a:rPr lang="es-ES" sz="2600" dirty="0" err="1" smtClean="0"/>
              <a:t>from</a:t>
            </a:r>
            <a:r>
              <a:rPr lang="es-ES" sz="2600" dirty="0" smtClean="0"/>
              <a:t> 2 </a:t>
            </a:r>
            <a:r>
              <a:rPr lang="es-ES" sz="2600" dirty="0" err="1" smtClean="0"/>
              <a:t>September</a:t>
            </a:r>
            <a:r>
              <a:rPr lang="es-ES" sz="2600" dirty="0" smtClean="0"/>
              <a:t> 2009</a:t>
            </a:r>
          </a:p>
          <a:p>
            <a:r>
              <a:rPr lang="es-ES" sz="2600" b="1" dirty="0" smtClean="0"/>
              <a:t>Director: </a:t>
            </a:r>
            <a:r>
              <a:rPr lang="es-ES" sz="2600" dirty="0" err="1" smtClean="0">
                <a:hlinkClick r:id="rId3"/>
              </a:rPr>
              <a:t>Liviu</a:t>
            </a:r>
            <a:r>
              <a:rPr lang="es-ES" sz="2600" dirty="0" smtClean="0">
                <a:hlinkClick r:id="rId3"/>
              </a:rPr>
              <a:t> </a:t>
            </a:r>
            <a:r>
              <a:rPr lang="es-ES" sz="2600" dirty="0" err="1" smtClean="0">
                <a:hlinkClick r:id="rId3"/>
              </a:rPr>
              <a:t>Tipurita</a:t>
            </a:r>
            <a:endParaRPr lang="es-ES" sz="2600" dirty="0" smtClean="0"/>
          </a:p>
          <a:p>
            <a:r>
              <a:rPr lang="en-US" sz="2600" b="1" dirty="0" smtClean="0"/>
              <a:t>Storyline: </a:t>
            </a:r>
            <a:br>
              <a:rPr lang="en-US" sz="2600" b="1" dirty="0" smtClean="0"/>
            </a:br>
            <a:r>
              <a:rPr lang="en-US" sz="2600" b="1" dirty="0" smtClean="0"/>
              <a:t>-</a:t>
            </a:r>
            <a:r>
              <a:rPr lang="en-US" sz="2600" dirty="0" smtClean="0"/>
              <a:t>Across Europe thousands of young children are being trafficked and forced onto the streets to beg and steal by Romanian Gypsy organized criminal gangs who make millions of Euros by ruthlessly exploiting them. </a:t>
            </a:r>
          </a:p>
          <a:p>
            <a:endParaRPr lang="es-E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VIDEO FORUM WITH YOUTH EXCHANGE</a:t>
            </a:r>
            <a:endParaRPr lang="es-ES" dirty="0"/>
          </a:p>
        </p:txBody>
      </p:sp>
      <p:pic>
        <p:nvPicPr>
          <p:cNvPr id="6" name="5 Marcador de contenido" descr="20180718_182036.jpg"/>
          <p:cNvPicPr>
            <a:picLocks noGrp="1" noChangeAspect="1"/>
          </p:cNvPicPr>
          <p:nvPr>
            <p:ph idx="1"/>
          </p:nvPr>
        </p:nvPicPr>
        <p:blipFill>
          <a:blip r:embed="rId2" cstate="print"/>
          <a:stretch>
            <a:fillRect/>
          </a:stretch>
        </p:blipFill>
        <p:spPr>
          <a:xfrm>
            <a:off x="1671108" y="1825625"/>
            <a:ext cx="5801784" cy="4351338"/>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76056" y="2420888"/>
            <a:ext cx="3655318" cy="3775274"/>
          </a:xfrm>
        </p:spPr>
        <p:txBody>
          <a:bodyPr>
            <a:normAutofit/>
          </a:bodyPr>
          <a:lstStyle/>
          <a:p>
            <a:pPr>
              <a:buNone/>
            </a:pPr>
            <a:r>
              <a:rPr lang="es-ES" sz="1600" dirty="0" err="1" smtClean="0"/>
              <a:t>watching</a:t>
            </a:r>
            <a:r>
              <a:rPr lang="es-ES" sz="1600" dirty="0" smtClean="0"/>
              <a:t> </a:t>
            </a:r>
            <a:r>
              <a:rPr lang="es-ES" sz="1600" dirty="0" err="1" smtClean="0"/>
              <a:t>the</a:t>
            </a:r>
            <a:r>
              <a:rPr lang="es-ES" sz="1600" dirty="0" smtClean="0"/>
              <a:t> </a:t>
            </a:r>
            <a:r>
              <a:rPr lang="es-ES" sz="3600" dirty="0" err="1" smtClean="0"/>
              <a:t>documentary</a:t>
            </a:r>
            <a:r>
              <a:rPr lang="es-ES" sz="1600" dirty="0" smtClean="0"/>
              <a:t>…</a:t>
            </a:r>
            <a:endParaRPr lang="es-ES" sz="1600" dirty="0"/>
          </a:p>
        </p:txBody>
      </p:sp>
      <p:pic>
        <p:nvPicPr>
          <p:cNvPr id="26626" name="Picture 2" descr="C:\Users\Sebastián\Pictures\Fotos\CRAIOVA-SUMMER\16July-YouthEXchange\received_10217139135009152.jpeg"/>
          <p:cNvPicPr>
            <a:picLocks noChangeAspect="1" noChangeArrowheads="1"/>
          </p:cNvPicPr>
          <p:nvPr/>
        </p:nvPicPr>
        <p:blipFill>
          <a:blip r:embed="rId2" cstate="print"/>
          <a:srcRect/>
          <a:stretch>
            <a:fillRect/>
          </a:stretch>
        </p:blipFill>
        <p:spPr bwMode="auto">
          <a:xfrm>
            <a:off x="395536" y="476672"/>
            <a:ext cx="4364179" cy="581890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860032" y="1825625"/>
            <a:ext cx="3655318" cy="4351338"/>
          </a:xfrm>
        </p:spPr>
        <p:txBody>
          <a:bodyPr>
            <a:normAutofit/>
          </a:bodyPr>
          <a:lstStyle/>
          <a:p>
            <a:r>
              <a:rPr lang="en-US" sz="2400" dirty="0" smtClean="0"/>
              <a:t>After viewing the documentary we started the debate about the problematic of the gypsy ethnic group. We also try to dismantle the stereotypes that in this ethic we have well established in our thinking</a:t>
            </a:r>
            <a:endParaRPr lang="es-ES" sz="2400" dirty="0"/>
          </a:p>
        </p:txBody>
      </p:sp>
      <p:sp>
        <p:nvSpPr>
          <p:cNvPr id="4" name="1 Título"/>
          <p:cNvSpPr>
            <a:spLocks noGrp="1"/>
          </p:cNvSpPr>
          <p:nvPr>
            <p:ph type="title"/>
          </p:nvPr>
        </p:nvSpPr>
        <p:spPr>
          <a:xfrm>
            <a:off x="4391472" y="404664"/>
            <a:ext cx="4752528" cy="1145224"/>
          </a:xfrm>
        </p:spPr>
        <p:txBody>
          <a:bodyPr>
            <a:normAutofit fontScale="90000"/>
          </a:bodyPr>
          <a:lstStyle/>
          <a:p>
            <a:pPr algn="ctr"/>
            <a:r>
              <a:rPr lang="es-ES" dirty="0" smtClean="0"/>
              <a:t>DEBATE AFTER THE DOCUMENTARY</a:t>
            </a:r>
            <a:endParaRPr lang="es-ES" dirty="0"/>
          </a:p>
        </p:txBody>
      </p:sp>
      <p:pic>
        <p:nvPicPr>
          <p:cNvPr id="27650" name="Picture 2" descr="C:\Users\Sebastián\Pictures\Fotos\CRAIOVA-SUMMER\16July-YouthEXchange\received_10217139135089154.jpeg"/>
          <p:cNvPicPr>
            <a:picLocks noChangeAspect="1" noChangeArrowheads="1"/>
          </p:cNvPicPr>
          <p:nvPr/>
        </p:nvPicPr>
        <p:blipFill>
          <a:blip r:embed="rId2" cstate="print"/>
          <a:srcRect/>
          <a:stretch>
            <a:fillRect/>
          </a:stretch>
        </p:blipFill>
        <p:spPr bwMode="auto">
          <a:xfrm>
            <a:off x="323527" y="764704"/>
            <a:ext cx="4050451" cy="54006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515350" cy="1145224"/>
          </a:xfrm>
        </p:spPr>
        <p:txBody>
          <a:bodyPr/>
          <a:lstStyle/>
          <a:p>
            <a:r>
              <a:rPr lang="es-ES" dirty="0" smtClean="0"/>
              <a:t>DEBATE AFTER THE DOCUMENTARY</a:t>
            </a:r>
            <a:endParaRPr lang="es-ES" dirty="0"/>
          </a:p>
        </p:txBody>
      </p:sp>
      <p:pic>
        <p:nvPicPr>
          <p:cNvPr id="5" name="4 Marcador de contenido" descr="received_10156213987545358.jpeg"/>
          <p:cNvPicPr>
            <a:picLocks noGrp="1" noChangeAspect="1"/>
          </p:cNvPicPr>
          <p:nvPr>
            <p:ph idx="1"/>
          </p:nvPr>
        </p:nvPicPr>
        <p:blipFill>
          <a:blip r:embed="rId2" cstate="print"/>
          <a:stretch>
            <a:fillRect/>
          </a:stretch>
        </p:blipFill>
        <p:spPr>
          <a:xfrm>
            <a:off x="1307699" y="1825625"/>
            <a:ext cx="6528601" cy="4351338"/>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received_10156213989030358.jpeg"/>
          <p:cNvPicPr>
            <a:picLocks noGrp="1" noChangeAspect="1"/>
          </p:cNvPicPr>
          <p:nvPr>
            <p:ph idx="1"/>
          </p:nvPr>
        </p:nvPicPr>
        <p:blipFill>
          <a:blip r:embed="rId2" cstate="print"/>
          <a:stretch>
            <a:fillRect/>
          </a:stretch>
        </p:blipFill>
        <p:spPr>
          <a:xfrm>
            <a:off x="971600" y="980728"/>
            <a:ext cx="7176831" cy="4783386"/>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received_10156213990695358.jpeg"/>
          <p:cNvPicPr>
            <a:picLocks noGrp="1" noChangeAspect="1"/>
          </p:cNvPicPr>
          <p:nvPr>
            <p:ph idx="1"/>
          </p:nvPr>
        </p:nvPicPr>
        <p:blipFill>
          <a:blip r:embed="rId2" cstate="print"/>
          <a:stretch>
            <a:fillRect/>
          </a:stretch>
        </p:blipFill>
        <p:spPr>
          <a:xfrm>
            <a:off x="1259632" y="1196752"/>
            <a:ext cx="6528601" cy="4351338"/>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EVENTS WITH THE YOUTH EXCHANGE</a:t>
            </a:r>
            <a:endParaRPr lang="es-ES" dirty="0"/>
          </a:p>
        </p:txBody>
      </p:sp>
      <p:sp>
        <p:nvSpPr>
          <p:cNvPr id="3" name="2 Subtítulo"/>
          <p:cNvSpPr>
            <a:spLocks noGrp="1"/>
          </p:cNvSpPr>
          <p:nvPr>
            <p:ph type="subTitle" idx="1"/>
          </p:nvPr>
        </p:nvSpPr>
        <p:spPr/>
        <p:txBody>
          <a:bodyPr/>
          <a:lstStyle/>
          <a:p>
            <a:r>
              <a:rPr lang="es-ES" dirty="0" smtClean="0"/>
              <a:t>18 </a:t>
            </a:r>
            <a:r>
              <a:rPr lang="es-ES" dirty="0" err="1" smtClean="0"/>
              <a:t>July</a:t>
            </a:r>
            <a:r>
              <a:rPr lang="es-ES" dirty="0" smtClean="0"/>
              <a:t> 2018</a:t>
            </a:r>
            <a:endParaRPr lang="es-ES"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DEBATE ABOUT THE ROMA COMMUNITY</a:t>
            </a:r>
            <a:endParaRPr lang="es-ES" dirty="0"/>
          </a:p>
        </p:txBody>
      </p:sp>
      <p:pic>
        <p:nvPicPr>
          <p:cNvPr id="5" name="4 Marcador de contenido" descr="received_10156213989005358.jpeg"/>
          <p:cNvPicPr>
            <a:picLocks noGrp="1" noChangeAspect="1"/>
          </p:cNvPicPr>
          <p:nvPr>
            <p:ph idx="1"/>
          </p:nvPr>
        </p:nvPicPr>
        <p:blipFill>
          <a:blip r:embed="rId2" cstate="print"/>
          <a:stretch>
            <a:fillRect/>
          </a:stretch>
        </p:blipFill>
        <p:spPr>
          <a:xfrm>
            <a:off x="1307699" y="1825625"/>
            <a:ext cx="6528601" cy="4351338"/>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DEBATE AFTER THE DOCUMENTARY</a:t>
            </a:r>
            <a:endParaRPr lang="es-ES" dirty="0"/>
          </a:p>
        </p:txBody>
      </p:sp>
      <p:pic>
        <p:nvPicPr>
          <p:cNvPr id="4" name="3 Marcador de contenido" descr="received_10156213990750358.jpeg"/>
          <p:cNvPicPr>
            <a:picLocks noGrp="1" noChangeAspect="1"/>
          </p:cNvPicPr>
          <p:nvPr>
            <p:ph idx="1"/>
          </p:nvPr>
        </p:nvPicPr>
        <p:blipFill>
          <a:blip r:embed="rId2" cstate="print"/>
          <a:stretch>
            <a:fillRect/>
          </a:stretch>
        </p:blipFill>
        <p:spPr>
          <a:xfrm>
            <a:off x="1307699" y="1825625"/>
            <a:ext cx="6528601" cy="4351338"/>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descr="20180718_182033.jpg"/>
          <p:cNvPicPr>
            <a:picLocks noGrp="1" noChangeAspect="1"/>
          </p:cNvPicPr>
          <p:nvPr>
            <p:ph idx="1"/>
          </p:nvPr>
        </p:nvPicPr>
        <p:blipFill>
          <a:blip r:embed="rId2" cstate="print"/>
          <a:stretch>
            <a:fillRect/>
          </a:stretch>
        </p:blipFill>
        <p:spPr>
          <a:xfrm>
            <a:off x="1331640" y="692696"/>
            <a:ext cx="6640281" cy="4980211"/>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YOUTH EXCHANGE MEETING</a:t>
            </a:r>
            <a:br>
              <a:rPr lang="es-ES" dirty="0" smtClean="0"/>
            </a:br>
            <a:r>
              <a:rPr lang="es-ES" dirty="0" smtClean="0"/>
              <a:t>18 </a:t>
            </a:r>
            <a:r>
              <a:rPr lang="es-ES" dirty="0" err="1" smtClean="0"/>
              <a:t>July</a:t>
            </a:r>
            <a:r>
              <a:rPr lang="es-ES" dirty="0" smtClean="0"/>
              <a:t> 2018</a:t>
            </a:r>
            <a:endParaRPr lang="es-ES" dirty="0"/>
          </a:p>
        </p:txBody>
      </p:sp>
      <p:sp>
        <p:nvSpPr>
          <p:cNvPr id="3" name="2 Marcador de contenido"/>
          <p:cNvSpPr>
            <a:spLocks noGrp="1"/>
          </p:cNvSpPr>
          <p:nvPr>
            <p:ph idx="1"/>
          </p:nvPr>
        </p:nvSpPr>
        <p:spPr/>
        <p:txBody>
          <a:bodyPr>
            <a:normAutofit/>
          </a:bodyPr>
          <a:lstStyle/>
          <a:p>
            <a:pPr>
              <a:buNone/>
            </a:pPr>
            <a:r>
              <a:rPr lang="es-ES" sz="4000" dirty="0" err="1" smtClean="0"/>
              <a:t>The</a:t>
            </a:r>
            <a:r>
              <a:rPr lang="es-ES" sz="4000" dirty="0" smtClean="0"/>
              <a:t> </a:t>
            </a:r>
            <a:r>
              <a:rPr lang="es-ES" sz="4000" dirty="0" err="1" smtClean="0"/>
              <a:t>participation</a:t>
            </a:r>
            <a:r>
              <a:rPr lang="es-ES" sz="4000" dirty="0" smtClean="0"/>
              <a:t> of </a:t>
            </a:r>
            <a:r>
              <a:rPr lang="es-ES" sz="4000" dirty="0" err="1" smtClean="0"/>
              <a:t>the</a:t>
            </a:r>
            <a:r>
              <a:rPr lang="es-ES" sz="4000" dirty="0" smtClean="0"/>
              <a:t> </a:t>
            </a:r>
            <a:r>
              <a:rPr lang="es-ES" sz="4000" dirty="0" err="1" smtClean="0"/>
              <a:t>members</a:t>
            </a:r>
            <a:r>
              <a:rPr lang="es-ES" sz="4000" dirty="0" smtClean="0"/>
              <a:t> of </a:t>
            </a:r>
            <a:r>
              <a:rPr lang="es-ES" sz="4000" dirty="0" err="1" smtClean="0"/>
              <a:t>the</a:t>
            </a:r>
            <a:r>
              <a:rPr lang="es-ES" sz="4000" dirty="0" smtClean="0"/>
              <a:t> </a:t>
            </a:r>
            <a:r>
              <a:rPr lang="es-ES" sz="4000" dirty="0" err="1" smtClean="0"/>
              <a:t>youth</a:t>
            </a:r>
            <a:r>
              <a:rPr lang="es-ES" sz="4000" dirty="0" smtClean="0"/>
              <a:t> </a:t>
            </a:r>
            <a:r>
              <a:rPr lang="es-ES" sz="4000" dirty="0" err="1" smtClean="0"/>
              <a:t>exchange</a:t>
            </a:r>
            <a:r>
              <a:rPr lang="es-ES" sz="4000" dirty="0" smtClean="0"/>
              <a:t> </a:t>
            </a:r>
            <a:r>
              <a:rPr lang="es-ES" sz="4000" dirty="0" err="1" smtClean="0"/>
              <a:t>was</a:t>
            </a:r>
            <a:r>
              <a:rPr lang="es-ES" sz="4000" dirty="0" smtClean="0"/>
              <a:t> </a:t>
            </a:r>
            <a:r>
              <a:rPr lang="es-ES" sz="4000" dirty="0" err="1" smtClean="0"/>
              <a:t>very</a:t>
            </a:r>
            <a:r>
              <a:rPr lang="es-ES" sz="4000" dirty="0" smtClean="0"/>
              <a:t> positive so </a:t>
            </a:r>
            <a:r>
              <a:rPr lang="es-ES" sz="4000" dirty="0" err="1" smtClean="0"/>
              <a:t>we</a:t>
            </a:r>
            <a:r>
              <a:rPr lang="es-ES" sz="4000" dirty="0" smtClean="0"/>
              <a:t> </a:t>
            </a:r>
            <a:r>
              <a:rPr lang="es-ES" sz="4000" dirty="0" err="1" smtClean="0"/>
              <a:t>have</a:t>
            </a:r>
            <a:r>
              <a:rPr lang="es-ES" sz="4000" dirty="0" smtClean="0"/>
              <a:t> </a:t>
            </a:r>
            <a:r>
              <a:rPr lang="es-ES" sz="4000" dirty="0" err="1" smtClean="0"/>
              <a:t>to</a:t>
            </a:r>
            <a:r>
              <a:rPr lang="es-ES" sz="4000" dirty="0" smtClean="0"/>
              <a:t> </a:t>
            </a:r>
            <a:r>
              <a:rPr lang="es-ES" sz="4000" dirty="0" err="1" smtClean="0"/>
              <a:t>say</a:t>
            </a:r>
            <a:r>
              <a:rPr lang="es-ES" sz="4000" dirty="0" smtClean="0"/>
              <a:t> THANK YOU!</a:t>
            </a:r>
          </a:p>
          <a:p>
            <a:pPr>
              <a:buNone/>
            </a:pPr>
            <a:endParaRPr lang="es-ES" sz="4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656"/>
            <a:ext cx="7886700" cy="1872208"/>
          </a:xfrm>
        </p:spPr>
        <p:txBody>
          <a:bodyPr>
            <a:normAutofit fontScale="90000"/>
          </a:bodyPr>
          <a:lstStyle/>
          <a:p>
            <a:pPr algn="ctr"/>
            <a:r>
              <a:rPr lang="en-US" dirty="0" smtClean="0"/>
              <a:t>During 16 and 18 of July we had several events shared with the Jordan and Romanians volunteers from Youth Exchange</a:t>
            </a:r>
            <a:endParaRPr lang="en-US" dirty="0"/>
          </a:p>
        </p:txBody>
      </p:sp>
      <p:sp>
        <p:nvSpPr>
          <p:cNvPr id="3" name="2 Marcador de contenido"/>
          <p:cNvSpPr>
            <a:spLocks noGrp="1"/>
          </p:cNvSpPr>
          <p:nvPr>
            <p:ph idx="1"/>
          </p:nvPr>
        </p:nvSpPr>
        <p:spPr>
          <a:xfrm>
            <a:off x="628650" y="2636911"/>
            <a:ext cx="7886700" cy="3540051"/>
          </a:xfrm>
        </p:spPr>
        <p:txBody>
          <a:bodyPr/>
          <a:lstStyle/>
          <a:p>
            <a:r>
              <a:rPr lang="en-US" dirty="0" smtClean="0"/>
              <a:t>“INTERCULTURAL NIGHT WELCOME” AND DINNER</a:t>
            </a:r>
          </a:p>
          <a:p>
            <a:r>
              <a:rPr lang="en-US" dirty="0" smtClean="0"/>
              <a:t>ERASMUS PLUS AND EVS PRESENTATIONS</a:t>
            </a:r>
          </a:p>
          <a:p>
            <a:r>
              <a:rPr lang="en-US" dirty="0" smtClean="0"/>
              <a:t>PROJECTS PRESENTATIONS</a:t>
            </a:r>
          </a:p>
          <a:p>
            <a:r>
              <a:rPr lang="en-US" dirty="0" smtClean="0"/>
              <a:t>VIDEO-FORUM ABOUT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99992" y="1052736"/>
            <a:ext cx="4860032" cy="1145224"/>
          </a:xfrm>
        </p:spPr>
        <p:txBody>
          <a:bodyPr vert="horz" anchor="t">
            <a:normAutofit fontScale="90000"/>
          </a:bodyPr>
          <a:lstStyle/>
          <a:p>
            <a:pPr algn="ctr"/>
            <a:r>
              <a:rPr lang="es-ES" dirty="0" smtClean="0"/>
              <a:t>INTERCULTURAL</a:t>
            </a:r>
            <a:br>
              <a:rPr lang="es-ES" dirty="0" smtClean="0"/>
            </a:br>
            <a:r>
              <a:rPr lang="es-ES" dirty="0" smtClean="0"/>
              <a:t>NIGHT</a:t>
            </a:r>
            <a:br>
              <a:rPr lang="es-ES" dirty="0" smtClean="0"/>
            </a:br>
            <a:r>
              <a:rPr lang="es-ES" dirty="0" smtClean="0"/>
              <a:t/>
            </a:r>
            <a:br>
              <a:rPr lang="es-ES" dirty="0" smtClean="0"/>
            </a:br>
            <a:r>
              <a:rPr lang="es-ES" dirty="0" smtClean="0"/>
              <a:t/>
            </a:r>
            <a:br>
              <a:rPr lang="es-ES" dirty="0" smtClean="0"/>
            </a:br>
            <a:endParaRPr lang="es-ES" dirty="0"/>
          </a:p>
        </p:txBody>
      </p:sp>
      <p:pic>
        <p:nvPicPr>
          <p:cNvPr id="5" name="4 Marcador de contenido" descr="IMG_20180716_215409.jpg"/>
          <p:cNvPicPr>
            <a:picLocks noGrp="1" noChangeAspect="1"/>
          </p:cNvPicPr>
          <p:nvPr>
            <p:ph idx="1"/>
          </p:nvPr>
        </p:nvPicPr>
        <p:blipFill>
          <a:blip r:embed="rId2" cstate="print"/>
          <a:stretch>
            <a:fillRect/>
          </a:stretch>
        </p:blipFill>
        <p:spPr>
          <a:xfrm rot="5400000">
            <a:off x="95503" y="1424777"/>
            <a:ext cx="5280586" cy="3960440"/>
          </a:xfrm>
        </p:spPr>
      </p:pic>
      <p:sp>
        <p:nvSpPr>
          <p:cNvPr id="6" name="3 Título"/>
          <p:cNvSpPr txBox="1">
            <a:spLocks/>
          </p:cNvSpPr>
          <p:nvPr/>
        </p:nvSpPr>
        <p:spPr>
          <a:xfrm>
            <a:off x="4932040" y="2276872"/>
            <a:ext cx="4032448" cy="36004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accent1"/>
                </a:solidFill>
                <a:effectLst/>
                <a:uLnTx/>
                <a:uFillTx/>
                <a:latin typeface="+mj-lt"/>
                <a:ea typeface="+mj-ea"/>
                <a:cs typeface="+mj-cs"/>
              </a:rPr>
              <a:t>We were able to taste typical food of </a:t>
            </a:r>
            <a:r>
              <a:rPr kumimoji="0" lang="en-US" sz="3400" b="0" i="0" u="none" strike="noStrike" kern="1200" cap="none" spc="0" normalizeH="0" baseline="0" noProof="0" dirty="0" err="1" smtClean="0">
                <a:ln>
                  <a:noFill/>
                </a:ln>
                <a:solidFill>
                  <a:schemeClr val="accent1"/>
                </a:solidFill>
                <a:effectLst/>
                <a:uLnTx/>
                <a:uFillTx/>
                <a:latin typeface="+mj-lt"/>
                <a:ea typeface="+mj-ea"/>
                <a:cs typeface="+mj-cs"/>
              </a:rPr>
              <a:t>jordan</a:t>
            </a:r>
            <a:r>
              <a:rPr kumimoji="0" lang="en-US" sz="3400" b="0" i="0" u="none" strike="noStrike" kern="1200" cap="none" spc="0" normalizeH="0" baseline="0" noProof="0" dirty="0" smtClean="0">
                <a:ln>
                  <a:noFill/>
                </a:ln>
                <a:solidFill>
                  <a:schemeClr val="accent1"/>
                </a:solidFill>
                <a:effectLst/>
                <a:uLnTx/>
                <a:uFillTx/>
                <a:latin typeface="+mj-lt"/>
                <a:ea typeface="+mj-ea"/>
                <a:cs typeface="+mj-cs"/>
              </a:rPr>
              <a:t> and </a:t>
            </a:r>
            <a:r>
              <a:rPr kumimoji="0" lang="en-US" sz="3400" b="0" i="0" u="none" strike="noStrike" kern="1200" cap="none" spc="0" normalizeH="0" baseline="0" noProof="0" dirty="0" err="1" smtClean="0">
                <a:ln>
                  <a:noFill/>
                </a:ln>
                <a:solidFill>
                  <a:schemeClr val="accent1"/>
                </a:solidFill>
                <a:effectLst/>
                <a:uLnTx/>
                <a:uFillTx/>
                <a:latin typeface="+mj-lt"/>
                <a:ea typeface="+mj-ea"/>
                <a:cs typeface="+mj-cs"/>
              </a:rPr>
              <a:t>romania</a:t>
            </a:r>
            <a:r>
              <a:rPr kumimoji="0" lang="en-US" sz="3400" b="0" i="0" u="none" strike="noStrike" kern="1200" cap="none" spc="0" normalizeH="0" baseline="0" noProof="0" dirty="0" smtClean="0">
                <a:ln>
                  <a:noFill/>
                </a:ln>
                <a:solidFill>
                  <a:schemeClr val="accent1"/>
                </a:solidFill>
                <a:effectLst/>
                <a:uLnTx/>
                <a:uFillTx/>
                <a:latin typeface="+mj-lt"/>
                <a:ea typeface="+mj-ea"/>
                <a:cs typeface="+mj-cs"/>
              </a:rPr>
              <a:t> and then we could dance typical dances of each country.</a:t>
            </a:r>
            <a:endParaRPr kumimoji="0" lang="es-ES" sz="3400" b="0" i="0" u="none" strike="noStrike" kern="1200" cap="none" spc="0" normalizeH="0" baseline="0" noProof="0" dirty="0">
              <a:ln>
                <a:noFill/>
              </a:ln>
              <a:solidFill>
                <a:schemeClr val="accent1"/>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descr="IMG_20180716_222427.jpg"/>
          <p:cNvPicPr>
            <a:picLocks noGrp="1" noChangeAspect="1"/>
          </p:cNvPicPr>
          <p:nvPr>
            <p:ph idx="1"/>
          </p:nvPr>
        </p:nvPicPr>
        <p:blipFill>
          <a:blip r:embed="rId2" cstate="print"/>
          <a:stretch>
            <a:fillRect/>
          </a:stretch>
        </p:blipFill>
        <p:spPr>
          <a:xfrm>
            <a:off x="811477" y="549275"/>
            <a:ext cx="7503584" cy="5627688"/>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IMG_20180716_225112.jpg"/>
          <p:cNvPicPr>
            <a:picLocks noGrp="1" noChangeAspect="1"/>
          </p:cNvPicPr>
          <p:nvPr>
            <p:ph idx="1"/>
          </p:nvPr>
        </p:nvPicPr>
        <p:blipFill>
          <a:blip r:embed="rId2" cstate="print"/>
          <a:stretch>
            <a:fillRect/>
          </a:stretch>
        </p:blipFill>
        <p:spPr>
          <a:xfrm rot="5400000">
            <a:off x="-42448" y="1634736"/>
            <a:ext cx="4656000" cy="3492000"/>
          </a:xfrm>
        </p:spPr>
      </p:pic>
      <p:pic>
        <p:nvPicPr>
          <p:cNvPr id="7" name="6 Imagen" descr="IMG_20180716_225116.jpg"/>
          <p:cNvPicPr>
            <a:picLocks noChangeAspect="1"/>
          </p:cNvPicPr>
          <p:nvPr/>
        </p:nvPicPr>
        <p:blipFill>
          <a:blip r:embed="rId3" cstate="print"/>
          <a:stretch>
            <a:fillRect/>
          </a:stretch>
        </p:blipFill>
        <p:spPr>
          <a:xfrm rot="5400000">
            <a:off x="4039092" y="1682630"/>
            <a:ext cx="4654800" cy="339501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ERASMUS + AND EVS PRESENTATIONS</a:t>
            </a:r>
            <a:endParaRPr lang="es-ES" dirty="0"/>
          </a:p>
        </p:txBody>
      </p:sp>
      <p:sp>
        <p:nvSpPr>
          <p:cNvPr id="3" name="2 Marcador de contenido"/>
          <p:cNvSpPr>
            <a:spLocks noGrp="1"/>
          </p:cNvSpPr>
          <p:nvPr>
            <p:ph idx="1"/>
          </p:nvPr>
        </p:nvSpPr>
        <p:spPr/>
        <p:txBody>
          <a:bodyPr/>
          <a:lstStyle/>
          <a:p>
            <a:r>
              <a:rPr lang="es-ES" dirty="0" smtClean="0"/>
              <a:t> 	</a:t>
            </a:r>
            <a:endParaRPr lang="es-ES" dirty="0"/>
          </a:p>
        </p:txBody>
      </p:sp>
      <p:pic>
        <p:nvPicPr>
          <p:cNvPr id="5" name="4 Imagen" descr="received_10156213978570358.jpeg"/>
          <p:cNvPicPr>
            <a:picLocks noChangeAspect="1"/>
          </p:cNvPicPr>
          <p:nvPr/>
        </p:nvPicPr>
        <p:blipFill>
          <a:blip r:embed="rId2" cstate="print"/>
          <a:stretch>
            <a:fillRect/>
          </a:stretch>
        </p:blipFill>
        <p:spPr>
          <a:xfrm>
            <a:off x="1331640" y="1772816"/>
            <a:ext cx="6372000" cy="424696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43600" y="692696"/>
            <a:ext cx="2571750" cy="2736304"/>
          </a:xfrm>
        </p:spPr>
        <p:txBody>
          <a:bodyPr>
            <a:normAutofit fontScale="90000"/>
          </a:bodyPr>
          <a:lstStyle/>
          <a:p>
            <a:r>
              <a:rPr lang="en-US" dirty="0" smtClean="0"/>
              <a:t>Teaching the youth exchange the </a:t>
            </a:r>
            <a:r>
              <a:rPr lang="en-US" dirty="0" err="1" smtClean="0"/>
              <a:t>erasmus</a:t>
            </a:r>
            <a:r>
              <a:rPr lang="en-US" dirty="0" smtClean="0"/>
              <a:t> plus philosophy</a:t>
            </a:r>
            <a:endParaRPr lang="es-ES" dirty="0"/>
          </a:p>
        </p:txBody>
      </p:sp>
      <p:pic>
        <p:nvPicPr>
          <p:cNvPr id="5" name="4 Marcador de posición de imagen" descr="received_10156213978660358.jpeg"/>
          <p:cNvPicPr>
            <a:picLocks noGrp="1" noChangeAspect="1"/>
          </p:cNvPicPr>
          <p:nvPr>
            <p:ph type="pic" idx="1"/>
          </p:nvPr>
        </p:nvPicPr>
        <p:blipFill>
          <a:blip r:embed="rId2" cstate="print"/>
          <a:srcRect l="19573" r="19573"/>
          <a:stretch>
            <a:fillRect/>
          </a:stretch>
        </p:blipFill>
        <p:spPr/>
      </p:pic>
      <p:sp>
        <p:nvSpPr>
          <p:cNvPr id="4" name="3 Marcador de texto"/>
          <p:cNvSpPr>
            <a:spLocks noGrp="1"/>
          </p:cNvSpPr>
          <p:nvPr>
            <p:ph type="body" sz="half" idx="2"/>
          </p:nvPr>
        </p:nvSpPr>
        <p:spPr/>
        <p:txBody>
          <a:bodyPr/>
          <a:lstStyle/>
          <a:p>
            <a:r>
              <a:rPr lang="es-ES" dirty="0" err="1" smtClean="0"/>
              <a:t>The</a:t>
            </a:r>
            <a:r>
              <a:rPr lang="es-ES" dirty="0" smtClean="0"/>
              <a:t> 18 of </a:t>
            </a:r>
            <a:r>
              <a:rPr lang="es-ES" dirty="0" err="1" smtClean="0"/>
              <a:t>July</a:t>
            </a:r>
            <a:r>
              <a:rPr lang="es-ES" dirty="0" smtClean="0"/>
              <a:t> in </a:t>
            </a:r>
            <a:r>
              <a:rPr lang="es-ES" dirty="0" err="1" smtClean="0"/>
              <a:t>the</a:t>
            </a:r>
            <a:r>
              <a:rPr lang="es-ES" dirty="0" smtClean="0"/>
              <a:t> </a:t>
            </a:r>
            <a:r>
              <a:rPr lang="es-ES" dirty="0" err="1" smtClean="0"/>
              <a:t>Griffon</a:t>
            </a:r>
            <a:r>
              <a:rPr lang="es-ES" dirty="0" smtClean="0"/>
              <a:t> </a:t>
            </a:r>
            <a:r>
              <a:rPr lang="es-ES" dirty="0" err="1" smtClean="0"/>
              <a:t>Hostel</a:t>
            </a:r>
            <a:r>
              <a:rPr lang="es-ES" dirty="0" smtClean="0"/>
              <a:t> of Craiova </a:t>
            </a:r>
            <a:r>
              <a:rPr lang="es-ES" dirty="0" err="1" smtClean="0"/>
              <a:t>this</a:t>
            </a:r>
            <a:r>
              <a:rPr lang="es-ES" dirty="0" smtClean="0"/>
              <a:t> </a:t>
            </a:r>
            <a:r>
              <a:rPr lang="es-ES" dirty="0" err="1" smtClean="0"/>
              <a:t>event</a:t>
            </a:r>
            <a:r>
              <a:rPr lang="es-ES" dirty="0" smtClean="0"/>
              <a:t> </a:t>
            </a:r>
            <a:r>
              <a:rPr lang="es-ES" dirty="0" err="1" smtClean="0"/>
              <a:t>took</a:t>
            </a:r>
            <a:r>
              <a:rPr lang="es-ES" dirty="0" smtClean="0"/>
              <a:t> place.</a:t>
            </a:r>
            <a:endParaRPr lang="es-E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dirty="0" smtClean="0"/>
              <a:t>ERASMUS + AND EVS PRESENTATIONS</a:t>
            </a:r>
            <a:endParaRPr lang="es-ES" dirty="0"/>
          </a:p>
        </p:txBody>
      </p:sp>
      <p:pic>
        <p:nvPicPr>
          <p:cNvPr id="5" name="4 Marcador de posición de imagen" descr="received_10156213982450358.jpeg"/>
          <p:cNvPicPr>
            <a:picLocks noGrp="1" noChangeAspect="1"/>
          </p:cNvPicPr>
          <p:nvPr>
            <p:ph sz="half" idx="1"/>
          </p:nvPr>
        </p:nvPicPr>
        <p:blipFill>
          <a:blip r:embed="rId2" cstate="print"/>
          <a:stretch>
            <a:fillRect/>
          </a:stretch>
        </p:blipFill>
        <p:spPr>
          <a:xfrm>
            <a:off x="755576" y="1772816"/>
            <a:ext cx="2900184" cy="4351338"/>
          </a:xfrm>
        </p:spPr>
      </p:pic>
      <p:pic>
        <p:nvPicPr>
          <p:cNvPr id="8" name="7 Marcador de contenido" descr="received_10156213983835358.jpeg"/>
          <p:cNvPicPr>
            <a:picLocks noGrp="1" noChangeAspect="1"/>
          </p:cNvPicPr>
          <p:nvPr>
            <p:ph sz="half" idx="2"/>
          </p:nvPr>
        </p:nvPicPr>
        <p:blipFill>
          <a:blip r:embed="rId3" cstate="print"/>
          <a:stretch>
            <a:fillRect/>
          </a:stretch>
        </p:blipFill>
        <p:spPr>
          <a:xfrm>
            <a:off x="4139952" y="2204864"/>
            <a:ext cx="4581253" cy="3053423"/>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Tema2">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0525755_TF03031010_TF03031010.potx" id="{6502C5B4-BC1D-4665-B660-4778CE5B702E}" vid="{AC68B619-44AC-48CE-8735-52326BEA3D6C}"/>
    </a:ext>
  </a:extLst>
</a:theme>
</file>

<file path=docProps/app.xml><?xml version="1.0" encoding="utf-8"?>
<Properties xmlns="http://schemas.openxmlformats.org/officeDocument/2006/extended-properties" xmlns:vt="http://schemas.openxmlformats.org/officeDocument/2006/docPropsVTypes">
  <Template>Tema2</Template>
  <TotalTime>99</TotalTime>
  <Words>245</Words>
  <Application>Microsoft Office PowerPoint</Application>
  <PresentationFormat>Presentación en pantalla (4:3)</PresentationFormat>
  <Paragraphs>33</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Tema2</vt:lpstr>
      <vt:lpstr>Diapositiva 1</vt:lpstr>
      <vt:lpstr>EVENTS WITH THE YOUTH EXCHANGE</vt:lpstr>
      <vt:lpstr>During 16 and 18 of July we had several events shared with the Jordan and Romanians volunteers from Youth Exchange</vt:lpstr>
      <vt:lpstr>INTERCULTURAL NIGHT   </vt:lpstr>
      <vt:lpstr>Diapositiva 5</vt:lpstr>
      <vt:lpstr>Diapositiva 6</vt:lpstr>
      <vt:lpstr>ERASMUS + AND EVS PRESENTATIONS</vt:lpstr>
      <vt:lpstr>Teaching the youth exchange the erasmus plus philosophy</vt:lpstr>
      <vt:lpstr>ERASMUS + AND EVS PRESENTATIONS</vt:lpstr>
      <vt:lpstr>OUR PROJECT: SHOE BOX PROJECT</vt:lpstr>
      <vt:lpstr>SHOE BOX PROJECT PRESENTATION</vt:lpstr>
      <vt:lpstr>VIDEO FORUM: Gypsy Child Thieves</vt:lpstr>
      <vt:lpstr>Gypsy Child Thieves </vt:lpstr>
      <vt:lpstr>VIDEO FORUM WITH YOUTH EXCHANGE</vt:lpstr>
      <vt:lpstr>Diapositiva 15</vt:lpstr>
      <vt:lpstr>DEBATE AFTER THE DOCUMENTARY</vt:lpstr>
      <vt:lpstr>DEBATE AFTER THE DOCUMENTARY</vt:lpstr>
      <vt:lpstr>Diapositiva 18</vt:lpstr>
      <vt:lpstr>Diapositiva 19</vt:lpstr>
      <vt:lpstr>DEBATE ABOUT THE ROMA COMMUNITY</vt:lpstr>
      <vt:lpstr>DEBATE AFTER THE DOCUMENTARY</vt:lpstr>
      <vt:lpstr>Diapositiva 22</vt:lpstr>
      <vt:lpstr>YOUTH EXCHANGE MEETING 18 July 2018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EXCHANGE</dc:title>
  <dc:creator>Sebastián Jiménez Monge</dc:creator>
  <cp:lastModifiedBy>Sebastián Jiménez Monge</cp:lastModifiedBy>
  <cp:revision>13</cp:revision>
  <dcterms:created xsi:type="dcterms:W3CDTF">2018-07-30T12:19:49Z</dcterms:created>
  <dcterms:modified xsi:type="dcterms:W3CDTF">2018-07-30T14:59:01Z</dcterms:modified>
</cp:coreProperties>
</file>