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517250" y="1173688"/>
            <a:ext cx="5648623" cy="1204306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Ravie" panose="04040805050809020602" pitchFamily="82" charset="0"/>
              </a:rPr>
              <a:t>VOLUNTEERING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014034" y="2367339"/>
            <a:ext cx="6511131" cy="32925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Rosewood Std Regular" pitchFamily="82" charset="0"/>
              </a:rPr>
              <a:t>                      PHOTO REPORTAGE </a:t>
            </a:r>
            <a:endParaRPr lang="ru-RU" sz="2800" dirty="0"/>
          </a:p>
        </p:txBody>
      </p:sp>
      <p:pic>
        <p:nvPicPr>
          <p:cNvPr id="1026" name="Picture 2" descr="Картинки по запросу rom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6" y="116632"/>
            <a:ext cx="304800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0728"/>
            <a:ext cx="3102481" cy="3102480"/>
          </a:xfrm>
          <a:prstGeom prst="rect">
            <a:avLst/>
          </a:prstGeom>
        </p:spPr>
      </p:pic>
      <p:pic>
        <p:nvPicPr>
          <p:cNvPr id="1028" name="Picture 4" descr="Картинки по запросу volunteering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59" y="3789040"/>
            <a:ext cx="5472608" cy="26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7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35048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Volunteering </a:t>
            </a:r>
            <a:r>
              <a:rPr lang="en-US" dirty="0" err="1" smtClean="0">
                <a:latin typeface="Algerian" panose="04020705040A02060702" pitchFamily="82" charset="0"/>
              </a:rPr>
              <a:t>meanS</a:t>
            </a:r>
            <a:r>
              <a:rPr lang="en-US" dirty="0" smtClean="0">
                <a:latin typeface="Algerian" panose="04020705040A02060702" pitchFamily="82" charset="0"/>
              </a:rPr>
              <a:t>:                       satisfaction </a:t>
            </a:r>
            <a:r>
              <a:rPr lang="en-US" dirty="0">
                <a:latin typeface="Algerian" panose="04020705040A02060702" pitchFamily="82" charset="0"/>
              </a:rPr>
              <a:t>from accomplishment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520940" cy="3579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Фото Shoe 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7768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7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-to share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то Shoe 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8720"/>
            <a:ext cx="3984377" cy="55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ото Shoe Box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761636" cy="55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1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-to get to know a new community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Фото Shoe 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-to learn something new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Фото Shoe 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8164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Фото Shoe Box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397439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2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-to be  a part of team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Фото Shoe 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0679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ото Shoe Box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06337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Фото Shoe Bo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35" y="3861048"/>
            <a:ext cx="4498270" cy="299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-to make new friends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Фото Shoe Bo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464496" cy="2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Фото Shoe Box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56" y="908720"/>
            <a:ext cx="4663756" cy="2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Фото Shoe Bo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00" y="3880400"/>
            <a:ext cx="4499396" cy="29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Фото Shoe Box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3880401"/>
            <a:ext cx="4679504" cy="29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5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-to have fun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scontent.ftsr1-1.fna.fbcdn.net/v/t1.0-0/s2048x2048/28279097_1623702881052156_8031184596903133184_o.jpg?_nc_eui2=v1%3AAeGLG6otLW_NsSTlpKZUO_jKSgUaaqqOILhE-3m3_G8PunUfuXS3iqtkN3XnKqMU1igJx2yNSZfBv-ErVgwa7g9Zg7lsnAfH-SbRd1knbx2L2g&amp;oh=a097882b81ebedb7cf42c4f195a69c3c&amp;oe=5B3C6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1"/>
            <a:ext cx="442798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ftsr1-1.fna.fbcdn.net/v/t34.0-12/26234629_1159277167539765_690086466_n.jpg?_nc_eui2=v1%3AAeFShG3rPZznU_Vf8RwJB4zHD3cemhvXE0yRjwxyUk9vPGuDePXJjmSzqfo--r8WmHsU6Ahr7TWPQ4oTWAZNWBdI_zSF_CLEXIsK-PvY2rmrpA&amp;oh=4b5f8d1b08ede16ec8ba1e7ecbf27c65&amp;oe=5AA91FB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65767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.ftsr1-1.fna.fbcdn.net/v/t34.0-12/26234961_1159277040873111_671940379_n.jpg?_nc_eui2=v1%3AAeHsTe7nftJn_qPQhRAPfyqePx3MYCMPvVcw3gZrYlH6avcaUWPF-q-p9BwEFNdM-V5pnDQbVrdPT7W9FUnziqOcB830lJoFR7Ko2oOAniVW6w&amp;oh=a1da4747025730b9b89c0ddd3cded4e0&amp;oe=5AA997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72409"/>
            <a:ext cx="4427983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1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520940" cy="548640"/>
          </a:xfrm>
        </p:spPr>
        <p:txBody>
          <a:bodyPr/>
          <a:lstStyle/>
          <a:p>
            <a:r>
              <a:rPr lang="en-US" dirty="0" smtClean="0"/>
              <a:t>Volunteering</a:t>
            </a:r>
            <a:br>
              <a:rPr lang="en-US" dirty="0" smtClean="0"/>
            </a:br>
            <a:r>
              <a:rPr lang="en-US" dirty="0" err="1" smtClean="0"/>
              <a:t>Ramal</a:t>
            </a:r>
            <a:r>
              <a:rPr lang="en-US" dirty="0" smtClean="0"/>
              <a:t> </a:t>
            </a:r>
            <a:r>
              <a:rPr lang="en-US" dirty="0" err="1" smtClean="0"/>
              <a:t>Valiyev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Shoe box/2018</a:t>
            </a:r>
            <a:endParaRPr lang="ru-RU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45224"/>
            <a:ext cx="1292566" cy="824165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5339211"/>
            <a:ext cx="1066800" cy="1066800"/>
          </a:xfrm>
          <a:prstGeom prst="rect">
            <a:avLst/>
          </a:prstGeom>
        </p:spPr>
      </p:pic>
      <p:pic>
        <p:nvPicPr>
          <p:cNvPr id="6" name="Picture 15" descr="Intro_Erasmu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5528605"/>
            <a:ext cx="1472379" cy="657401"/>
          </a:xfrm>
          <a:prstGeom prst="rect">
            <a:avLst/>
          </a:prstGeom>
        </p:spPr>
      </p:pic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755576" y="4396081"/>
            <a:ext cx="7520940" cy="35798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Funded by the European Commission (European Union) through Erasmus+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28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</TotalTime>
  <Words>58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  VOLUNTEERING</vt:lpstr>
      <vt:lpstr>Volunteering meanS:                       satisfaction from accomplishment</vt:lpstr>
      <vt:lpstr>-to share skills</vt:lpstr>
      <vt:lpstr>-to get to know a new community</vt:lpstr>
      <vt:lpstr>-to learn something new</vt:lpstr>
      <vt:lpstr>-to be  a part of team</vt:lpstr>
      <vt:lpstr>-to make new friends</vt:lpstr>
      <vt:lpstr>-to have fun</vt:lpstr>
      <vt:lpstr>Volunteering Ramal Valiyev Shoe box/2018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VOLUNTEERING</dc:title>
  <dc:creator>RAMAL</dc:creator>
  <cp:lastModifiedBy>RAMAL</cp:lastModifiedBy>
  <cp:revision>7</cp:revision>
  <dcterms:created xsi:type="dcterms:W3CDTF">2018-03-12T21:33:10Z</dcterms:created>
  <dcterms:modified xsi:type="dcterms:W3CDTF">2018-03-12T23:10:14Z</dcterms:modified>
</cp:coreProperties>
</file>