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6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69" d="100"/>
          <a:sy n="69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CB0F-33FB-43BF-BA98-54984694FAF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A860B17-E67D-4913-BC10-93ACEAF8A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CB0F-33FB-43BF-BA98-54984694FAF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B17-E67D-4913-BC10-93ACEAF8A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CB0F-33FB-43BF-BA98-54984694FAF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B17-E67D-4913-BC10-93ACEAF8A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CB0F-33FB-43BF-BA98-54984694FAF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A860B17-E67D-4913-BC10-93ACEAF8A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CB0F-33FB-43BF-BA98-54984694FAF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B17-E67D-4913-BC10-93ACEAF8A7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CB0F-33FB-43BF-BA98-54984694FAF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B17-E67D-4913-BC10-93ACEAF8A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CB0F-33FB-43BF-BA98-54984694FAF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A860B17-E67D-4913-BC10-93ACEAF8A77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CB0F-33FB-43BF-BA98-54984694FAF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B17-E67D-4913-BC10-93ACEAF8A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CB0F-33FB-43BF-BA98-54984694FAF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B17-E67D-4913-BC10-93ACEAF8A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CB0F-33FB-43BF-BA98-54984694FAF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B17-E67D-4913-BC10-93ACEAF8A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CB0F-33FB-43BF-BA98-54984694FAF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0B17-E67D-4913-BC10-93ACEAF8A77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F0CB0F-33FB-43BF-BA98-54984694FAFD}" type="datetimeFigureOut">
              <a:rPr lang="en-US" smtClean="0"/>
              <a:t>3/10/2018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A860B17-E67D-4913-BC10-93ACEAF8A77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838200"/>
            <a:ext cx="7391400" cy="1981200"/>
          </a:xfrm>
        </p:spPr>
        <p:txBody>
          <a:bodyPr>
            <a:noAutofit/>
          </a:bodyPr>
          <a:lstStyle/>
          <a:p>
            <a:pPr algn="ctr"/>
            <a:r>
              <a:rPr lang="en-US" sz="7200" b="1" cap="none" dirty="0" smtClean="0">
                <a:solidFill>
                  <a:schemeClr val="tx1"/>
                </a:solidFill>
                <a:effectLst/>
                <a:latin typeface="Goudy Old Style" pitchFamily="18" charset="0"/>
                <a:cs typeface="Adobe Hebrew" pitchFamily="18" charset="-79"/>
              </a:rPr>
              <a:t/>
            </a:r>
            <a:br>
              <a:rPr lang="en-US" sz="7200" b="1" cap="none" dirty="0" smtClean="0">
                <a:solidFill>
                  <a:schemeClr val="tx1"/>
                </a:solidFill>
                <a:effectLst/>
                <a:latin typeface="Goudy Old Style" pitchFamily="18" charset="0"/>
                <a:cs typeface="Adobe Hebrew" pitchFamily="18" charset="-79"/>
              </a:rPr>
            </a:br>
            <a:r>
              <a:rPr lang="en-US" sz="7200" b="1" cap="none" dirty="0" smtClean="0">
                <a:solidFill>
                  <a:schemeClr val="tx1"/>
                </a:solidFill>
                <a:effectLst/>
                <a:latin typeface="Goudy Old Style" pitchFamily="18" charset="0"/>
                <a:cs typeface="Adobe Hebrew" pitchFamily="18" charset="-79"/>
              </a:rPr>
              <a:t>Children Rights</a:t>
            </a:r>
            <a:endParaRPr lang="en-US" sz="7200" b="1" cap="none" dirty="0">
              <a:solidFill>
                <a:schemeClr val="tx1"/>
              </a:solidFill>
              <a:effectLst/>
              <a:latin typeface="Goudy Old Style" pitchFamily="18" charset="0"/>
              <a:cs typeface="Adobe Hebrew" pitchFamily="18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419600"/>
            <a:ext cx="8458200" cy="914400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Goudy Old Style" pitchFamily="18" charset="0"/>
              </a:rPr>
              <a:t>Zura</a:t>
            </a:r>
            <a:r>
              <a:rPr lang="en-US" dirty="0" smtClean="0">
                <a:solidFill>
                  <a:schemeClr val="tx1"/>
                </a:solidFill>
                <a:latin typeface="Goudy Old Style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Goudy Old Style" pitchFamily="18" charset="0"/>
              </a:rPr>
              <a:t>Managadze</a:t>
            </a:r>
            <a:endParaRPr lang="en-US" b="1" dirty="0">
              <a:solidFill>
                <a:schemeClr val="tx1"/>
              </a:solidFill>
              <a:latin typeface="Goudy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1400" y="33528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oudy Old Style" pitchFamily="18" charset="0"/>
              </a:rPr>
              <a:t>Photo reportage</a:t>
            </a:r>
            <a:endParaRPr lang="en-US" sz="2400" dirty="0"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65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sz="4400" cap="none" dirty="0" smtClean="0">
                <a:solidFill>
                  <a:schemeClr val="tx1"/>
                </a:solidFill>
                <a:effectLst/>
                <a:latin typeface="Goudy Old Style" pitchFamily="18" charset="0"/>
              </a:rPr>
              <a:t>Right </a:t>
            </a:r>
            <a:r>
              <a:rPr lang="en-US" sz="4400" cap="none" dirty="0">
                <a:solidFill>
                  <a:schemeClr val="tx1"/>
                </a:solidFill>
                <a:effectLst/>
                <a:latin typeface="Goudy Old Style" pitchFamily="18" charset="0"/>
              </a:rPr>
              <a:t>to </a:t>
            </a:r>
            <a:r>
              <a:rPr lang="en-US" sz="4400" cap="none" dirty="0" smtClean="0">
                <a:solidFill>
                  <a:schemeClr val="tx1"/>
                </a:solidFill>
                <a:effectLst/>
                <a:latin typeface="Goudy Old Style" pitchFamily="18" charset="0"/>
              </a:rPr>
              <a:t>love and family life</a:t>
            </a:r>
            <a:endParaRPr lang="en-US" sz="4400" cap="none" dirty="0">
              <a:solidFill>
                <a:schemeClr val="tx1"/>
              </a:solidFill>
              <a:effectLst/>
              <a:latin typeface="Goudy Old Style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0"/>
            <a:ext cx="4641056" cy="30940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7273" y="2094345"/>
            <a:ext cx="5708073" cy="380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cap="none" dirty="0" smtClean="0">
                <a:solidFill>
                  <a:schemeClr val="tx1"/>
                </a:solidFill>
                <a:effectLst/>
                <a:latin typeface="Goudy Old Style" pitchFamily="18" charset="0"/>
              </a:rPr>
              <a:t>Right </a:t>
            </a:r>
            <a:r>
              <a:rPr lang="en-US" cap="none" dirty="0">
                <a:solidFill>
                  <a:schemeClr val="tx1"/>
                </a:solidFill>
                <a:effectLst/>
                <a:latin typeface="Goudy Old Style" pitchFamily="18" charset="0"/>
              </a:rPr>
              <a:t>to be protected from abuse and harm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40064" y="2141736"/>
            <a:ext cx="5078015" cy="338534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2438400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2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cap="none" dirty="0" smtClean="0">
                <a:solidFill>
                  <a:schemeClr val="tx1"/>
                </a:solidFill>
                <a:effectLst/>
                <a:latin typeface="Goudy Old Style" pitchFamily="18" charset="0"/>
              </a:rPr>
              <a:t>Preparing for the event</a:t>
            </a:r>
            <a:endParaRPr lang="en-US" cap="none" dirty="0">
              <a:solidFill>
                <a:schemeClr val="tx1"/>
              </a:solidFill>
              <a:effectLst/>
              <a:latin typeface="Goudy Old Style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0"/>
            <a:ext cx="4114800" cy="2743200"/>
          </a:xfrm>
        </p:spPr>
      </p:pic>
      <p:pic>
        <p:nvPicPr>
          <p:cNvPr id="1026" name="Picture 2" descr="C:\Users\samkh\Desktop\shoe box\Silent action_children rights\IMG_3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160318"/>
            <a:ext cx="46863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93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cap="none" dirty="0" smtClean="0">
                <a:solidFill>
                  <a:schemeClr val="tx1"/>
                </a:solidFill>
                <a:effectLst/>
                <a:latin typeface="Goudy Old Style" pitchFamily="18" charset="0"/>
              </a:rPr>
              <a:t>Chilling before the Silent action</a:t>
            </a:r>
            <a:endParaRPr lang="en-US" cap="none" dirty="0">
              <a:solidFill>
                <a:schemeClr val="tx1"/>
              </a:solidFill>
              <a:effectLst/>
              <a:latin typeface="Goudy Old Style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18" y="3733800"/>
            <a:ext cx="4270664" cy="28471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18" y="1142999"/>
            <a:ext cx="3848100" cy="256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443345" y="20574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4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9181" y="1574998"/>
            <a:ext cx="4233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 smtClean="0">
                <a:latin typeface="Goudy Old Style" pitchFamily="18" charset="0"/>
              </a:rPr>
              <a:t>Mulțumesc</a:t>
            </a:r>
            <a:endParaRPr lang="en-US" sz="7200" dirty="0">
              <a:latin typeface="Goudy Old Style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728670"/>
            <a:ext cx="3075247" cy="626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61296"/>
            <a:ext cx="1773412" cy="1130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814" y="4203593"/>
            <a:ext cx="1676400" cy="1676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59181" y="60197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Funded by the European Commission (European Union) through Erasmus+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57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sz="2800" cap="none" dirty="0" smtClean="0">
                <a:solidFill>
                  <a:schemeClr val="tx1"/>
                </a:solidFill>
                <a:effectLst/>
                <a:latin typeface="Goudy Old Style" pitchFamily="18" charset="0"/>
              </a:rPr>
              <a:t>We asked </a:t>
            </a:r>
            <a:r>
              <a:rPr lang="en-US" sz="2800" cap="none" dirty="0" err="1" smtClean="0">
                <a:solidFill>
                  <a:schemeClr val="tx1"/>
                </a:solidFill>
                <a:effectLst/>
                <a:latin typeface="Goudy Old Style" pitchFamily="18" charset="0"/>
              </a:rPr>
              <a:t>romanian</a:t>
            </a:r>
            <a:r>
              <a:rPr lang="en-US" sz="2800" cap="none" dirty="0" smtClean="0">
                <a:solidFill>
                  <a:schemeClr val="tx1"/>
                </a:solidFill>
                <a:effectLst/>
                <a:latin typeface="Goudy Old Style" pitchFamily="18" charset="0"/>
              </a:rPr>
              <a:t> people what they know about </a:t>
            </a:r>
            <a:br>
              <a:rPr lang="en-US" sz="2800" cap="none" dirty="0" smtClean="0">
                <a:solidFill>
                  <a:schemeClr val="tx1"/>
                </a:solidFill>
                <a:effectLst/>
                <a:latin typeface="Goudy Old Style" pitchFamily="18" charset="0"/>
              </a:rPr>
            </a:br>
            <a:r>
              <a:rPr lang="en-US" sz="2800" cap="none" dirty="0" smtClean="0">
                <a:solidFill>
                  <a:schemeClr val="tx1"/>
                </a:solidFill>
                <a:effectLst/>
                <a:latin typeface="Goudy Old Style" pitchFamily="18" charset="0"/>
              </a:rPr>
              <a:t>children rights.</a:t>
            </a:r>
            <a:endParaRPr lang="en-US" sz="2800" cap="none" dirty="0">
              <a:solidFill>
                <a:schemeClr val="tx1"/>
              </a:solidFill>
              <a:effectLst/>
              <a:latin typeface="Goudy Old Style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8146473" cy="4580156"/>
          </a:xfrm>
        </p:spPr>
      </p:pic>
    </p:spTree>
    <p:extLst>
      <p:ext uri="{BB962C8B-B14F-4D97-AF65-F5344CB8AC3E}">
        <p14:creationId xmlns:p14="http://schemas.microsoft.com/office/powerpoint/2010/main" val="54800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Autofit/>
          </a:bodyPr>
          <a:lstStyle/>
          <a:p>
            <a:pPr algn="ctr"/>
            <a:endParaRPr lang="en-US" sz="2800" cap="none" dirty="0">
              <a:solidFill>
                <a:schemeClr val="tx1"/>
              </a:solidFill>
              <a:effectLst/>
              <a:latin typeface="Goudy Old Style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5827909" cy="32766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473514"/>
            <a:ext cx="6019800" cy="338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cap="none" dirty="0" smtClean="0">
                <a:solidFill>
                  <a:schemeClr val="tx1"/>
                </a:solidFill>
                <a:effectLst/>
                <a:latin typeface="Goudy Old Style" pitchFamily="18" charset="0"/>
              </a:rPr>
              <a:t>Silent action about children rights</a:t>
            </a:r>
            <a:endParaRPr lang="en-US" cap="none" dirty="0">
              <a:solidFill>
                <a:schemeClr val="tx1"/>
              </a:solidFill>
              <a:effectLst/>
              <a:latin typeface="Goudy Old Style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93800"/>
            <a:ext cx="8496300" cy="5664200"/>
          </a:xfrm>
        </p:spPr>
      </p:pic>
    </p:spTree>
    <p:extLst>
      <p:ext uri="{BB962C8B-B14F-4D97-AF65-F5344CB8AC3E}">
        <p14:creationId xmlns:p14="http://schemas.microsoft.com/office/powerpoint/2010/main" val="27689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sz="2800" cap="none" dirty="0" smtClean="0">
                <a:solidFill>
                  <a:schemeClr val="tx1"/>
                </a:solidFill>
                <a:effectLst/>
                <a:latin typeface="Goudy Old Style" pitchFamily="18" charset="0"/>
              </a:rPr>
              <a:t>Do you want to know more about children rights?</a:t>
            </a:r>
            <a:endParaRPr lang="en-US" sz="2800" cap="none" dirty="0">
              <a:solidFill>
                <a:schemeClr val="tx1"/>
              </a:solidFill>
              <a:effectLst/>
              <a:latin typeface="Goudy Old Style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81534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sz="4400" cap="none" dirty="0" smtClean="0">
                <a:solidFill>
                  <a:schemeClr val="tx1"/>
                </a:solidFill>
                <a:effectLst/>
                <a:latin typeface="Goudy Old Style" pitchFamily="18" charset="0"/>
              </a:rPr>
              <a:t>The right to play</a:t>
            </a:r>
            <a:endParaRPr lang="en-US" sz="4400" cap="none" dirty="0">
              <a:solidFill>
                <a:schemeClr val="tx1"/>
              </a:solidFill>
              <a:effectLst/>
              <a:latin typeface="Goudy Old Style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744" y="2339181"/>
            <a:ext cx="5098256" cy="33988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4982" y="2260600"/>
            <a:ext cx="5334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9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sz="4400" cap="none" dirty="0" smtClean="0">
                <a:solidFill>
                  <a:schemeClr val="tx1"/>
                </a:solidFill>
                <a:effectLst/>
                <a:latin typeface="Goudy Old Style" pitchFamily="18" charset="0"/>
              </a:rPr>
              <a:t>Right for talk</a:t>
            </a:r>
            <a:endParaRPr lang="en-US" sz="4400" cap="none" dirty="0">
              <a:solidFill>
                <a:schemeClr val="tx1"/>
              </a:solidFill>
              <a:effectLst/>
              <a:latin typeface="Goudy Old Style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7246143" cy="4830762"/>
          </a:xfrm>
        </p:spPr>
      </p:pic>
    </p:spTree>
    <p:extLst>
      <p:ext uri="{BB962C8B-B14F-4D97-AF65-F5344CB8AC3E}">
        <p14:creationId xmlns:p14="http://schemas.microsoft.com/office/powerpoint/2010/main" val="37901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sz="4400" cap="none" dirty="0" smtClean="0">
                <a:solidFill>
                  <a:schemeClr val="tx1"/>
                </a:solidFill>
                <a:effectLst/>
                <a:latin typeface="Goudy Old Style" pitchFamily="18" charset="0"/>
              </a:rPr>
              <a:t>Right for education</a:t>
            </a:r>
            <a:endParaRPr lang="en-US" sz="4400" cap="none" dirty="0">
              <a:solidFill>
                <a:schemeClr val="tx1"/>
              </a:solidFill>
              <a:effectLst/>
              <a:latin typeface="Goudy Old Style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76400"/>
            <a:ext cx="6788943" cy="4525962"/>
          </a:xfrm>
        </p:spPr>
      </p:pic>
    </p:spTree>
    <p:extLst>
      <p:ext uri="{BB962C8B-B14F-4D97-AF65-F5344CB8AC3E}">
        <p14:creationId xmlns:p14="http://schemas.microsoft.com/office/powerpoint/2010/main" val="27068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en-US" sz="4400" cap="none" dirty="0" smtClean="0">
                <a:solidFill>
                  <a:schemeClr val="tx1"/>
                </a:solidFill>
                <a:effectLst/>
                <a:latin typeface="Goudy Old Style" pitchFamily="18" charset="0"/>
              </a:rPr>
              <a:t>Right </a:t>
            </a:r>
            <a:r>
              <a:rPr lang="en-US" sz="4400" cap="none" dirty="0">
                <a:solidFill>
                  <a:schemeClr val="tx1"/>
                </a:solidFill>
                <a:effectLst/>
                <a:latin typeface="Goudy Old Style" pitchFamily="18" charset="0"/>
              </a:rPr>
              <a:t>to health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28" y="1554163"/>
            <a:ext cx="6788943" cy="4525962"/>
          </a:xfrm>
        </p:spPr>
      </p:pic>
    </p:spTree>
    <p:extLst>
      <p:ext uri="{BB962C8B-B14F-4D97-AF65-F5344CB8AC3E}">
        <p14:creationId xmlns:p14="http://schemas.microsoft.com/office/powerpoint/2010/main" val="201635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38</TotalTime>
  <Words>77</Words>
  <Application>Microsoft Office PowerPoint</Application>
  <PresentationFormat>On-screen Show (4:3)</PresentationFormat>
  <Paragraphs>16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Trek</vt:lpstr>
      <vt:lpstr> Children Rights</vt:lpstr>
      <vt:lpstr>We asked romanian people what they know about  children rights.</vt:lpstr>
      <vt:lpstr>PowerPoint Presentation</vt:lpstr>
      <vt:lpstr>Silent action about children rights</vt:lpstr>
      <vt:lpstr>Do you want to know more about children rights?</vt:lpstr>
      <vt:lpstr>The right to play</vt:lpstr>
      <vt:lpstr>Right for talk</vt:lpstr>
      <vt:lpstr>Right for education</vt:lpstr>
      <vt:lpstr>Right to health</vt:lpstr>
      <vt:lpstr>Right to love and family life</vt:lpstr>
      <vt:lpstr>Right to be protected from abuse and harm</vt:lpstr>
      <vt:lpstr>Preparing for the event</vt:lpstr>
      <vt:lpstr>Chilling before the Silent action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Children Rights</dc:title>
  <dc:creator>Tako Samkharadze</dc:creator>
  <cp:lastModifiedBy>Tako Samkharadze</cp:lastModifiedBy>
  <cp:revision>4</cp:revision>
  <dcterms:created xsi:type="dcterms:W3CDTF">2018-03-10T17:59:16Z</dcterms:created>
  <dcterms:modified xsi:type="dcterms:W3CDTF">2018-03-10T18:38:01Z</dcterms:modified>
</cp:coreProperties>
</file>