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4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776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233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112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393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42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05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8348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804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5686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474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7703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6F8DB9-B3BE-4023-84C9-1C2EC892DB2D}" type="datetimeFigureOut">
              <a:rPr lang="en-US" smtClean="0"/>
              <a:t>3/9/2018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0B3967-F6A4-45FF-AC1E-332C990269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2095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782" y="193965"/>
            <a:ext cx="3327711" cy="332771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181" y="3200401"/>
            <a:ext cx="7772400" cy="1470025"/>
          </a:xfrm>
        </p:spPr>
        <p:txBody>
          <a:bodyPr>
            <a:normAutofit/>
          </a:bodyPr>
          <a:lstStyle/>
          <a:p>
            <a:r>
              <a:rPr lang="en-US" sz="8000" dirty="0" smtClean="0">
                <a:latin typeface="Acme" pitchFamily="2" charset="0"/>
              </a:rPr>
              <a:t>Birthday Donation</a:t>
            </a:r>
            <a:endParaRPr lang="en-US" sz="8000" dirty="0">
              <a:latin typeface="Acme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91273" y="4648201"/>
            <a:ext cx="31502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Acme" pitchFamily="2" charset="0"/>
              </a:rPr>
              <a:t>Photo reportage</a:t>
            </a:r>
            <a:endParaRPr lang="en-US" sz="3600" dirty="0">
              <a:latin typeface="Ac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540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cme" pitchFamily="2" charset="0"/>
              </a:rPr>
              <a:t>Silent action about Birthday donation</a:t>
            </a:r>
            <a:endParaRPr lang="en-US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699" y="1600201"/>
            <a:ext cx="6790603" cy="4525963"/>
          </a:xfrm>
        </p:spPr>
      </p:pic>
    </p:spTree>
    <p:extLst>
      <p:ext uri="{BB962C8B-B14F-4D97-AF65-F5344CB8AC3E}">
        <p14:creationId xmlns:p14="http://schemas.microsoft.com/office/powerpoint/2010/main" val="57625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7747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cme" pitchFamily="2" charset="0"/>
              </a:rPr>
              <a:t>Preparation</a:t>
            </a:r>
            <a:endParaRPr lang="en-US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16893"/>
            <a:ext cx="4429989" cy="295332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4364181"/>
            <a:ext cx="36576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45" y="1216893"/>
            <a:ext cx="4481945" cy="29879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2" y="4294908"/>
            <a:ext cx="3761511" cy="2507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46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1251" y="99060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dirty="0" smtClean="0">
                <a:latin typeface="Acme" pitchFamily="2" charset="0"/>
              </a:rPr>
              <a:t>Our</a:t>
            </a:r>
            <a:endParaRPr lang="en-US" sz="8800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0" y="152401"/>
            <a:ext cx="4520047" cy="301336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4301" y="3276600"/>
            <a:ext cx="51435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95402" y="4267825"/>
            <a:ext cx="121219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800" dirty="0" err="1" smtClean="0">
                <a:latin typeface="Acme" pitchFamily="2" charset="0"/>
              </a:rPr>
              <a:t>Dj</a:t>
            </a:r>
            <a:endParaRPr lang="en-US" sz="8800" dirty="0"/>
          </a:p>
        </p:txBody>
      </p:sp>
    </p:spTree>
    <p:extLst>
      <p:ext uri="{BB962C8B-B14F-4D97-AF65-F5344CB8AC3E}">
        <p14:creationId xmlns:p14="http://schemas.microsoft.com/office/powerpoint/2010/main" val="3056441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676400" y="914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>
                <a:latin typeface="Acme" pitchFamily="2" charset="0"/>
              </a:rPr>
              <a:t>Social </a:t>
            </a:r>
            <a:br>
              <a:rPr lang="en-US" sz="8000" dirty="0" smtClean="0">
                <a:latin typeface="Acme" pitchFamily="2" charset="0"/>
              </a:rPr>
            </a:br>
            <a:r>
              <a:rPr lang="en-US" sz="8000" dirty="0" smtClean="0">
                <a:latin typeface="Acme" pitchFamily="2" charset="0"/>
              </a:rPr>
              <a:t>Media</a:t>
            </a:r>
            <a:endParaRPr lang="en-US" sz="8000" dirty="0">
              <a:latin typeface="Acme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655" y="152401"/>
            <a:ext cx="4606636" cy="3070341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3656"/>
            <a:ext cx="5257800" cy="350434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943600" y="4197928"/>
            <a:ext cx="29718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smtClean="0">
                <a:latin typeface="Acme" pitchFamily="2" charset="0"/>
              </a:rPr>
              <a:t>Crew</a:t>
            </a:r>
            <a:endParaRPr lang="en-US" sz="8800" dirty="0">
              <a:latin typeface="Ac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607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me" pitchFamily="2" charset="0"/>
              </a:rPr>
              <a:t>Friends are preparing gifts</a:t>
            </a:r>
            <a:endParaRPr lang="en-US" dirty="0">
              <a:latin typeface="Acme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73511"/>
            <a:ext cx="7772400" cy="5180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880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cme" pitchFamily="2" charset="0"/>
              </a:rPr>
              <a:t>Everyone is happy!</a:t>
            </a:r>
            <a:endParaRPr lang="en-US" sz="6000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676401"/>
            <a:ext cx="7476569" cy="4983163"/>
          </a:xfrm>
        </p:spPr>
      </p:pic>
    </p:spTree>
    <p:extLst>
      <p:ext uri="{BB962C8B-B14F-4D97-AF65-F5344CB8AC3E}">
        <p14:creationId xmlns:p14="http://schemas.microsoft.com/office/powerpoint/2010/main" val="597527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latin typeface="Acme" pitchFamily="2" charset="0"/>
              </a:rPr>
              <a:t>Best dancer ever</a:t>
            </a:r>
            <a:endParaRPr lang="en-US" sz="6600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0200"/>
            <a:ext cx="3301269" cy="49531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1600200"/>
            <a:ext cx="3301269" cy="4953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852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dirty="0" smtClean="0">
                <a:latin typeface="Acme" pitchFamily="2" charset="0"/>
              </a:rPr>
              <a:t>Final Picture Together</a:t>
            </a:r>
            <a:endParaRPr lang="en-US" sz="6000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47800"/>
            <a:ext cx="7545643" cy="5029200"/>
          </a:xfrm>
        </p:spPr>
      </p:pic>
    </p:spTree>
    <p:extLst>
      <p:ext uri="{BB962C8B-B14F-4D97-AF65-F5344CB8AC3E}">
        <p14:creationId xmlns:p14="http://schemas.microsoft.com/office/powerpoint/2010/main" val="1198048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me" pitchFamily="2" charset="0"/>
              </a:rPr>
              <a:t>Together we can change the world</a:t>
            </a:r>
            <a:endParaRPr lang="en-US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600200"/>
            <a:ext cx="7467600" cy="4977185"/>
          </a:xfrm>
        </p:spPr>
      </p:pic>
    </p:spTree>
    <p:extLst>
      <p:ext uri="{BB962C8B-B14F-4D97-AF65-F5344CB8AC3E}">
        <p14:creationId xmlns:p14="http://schemas.microsoft.com/office/powerpoint/2010/main" val="4263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691" y="3038426"/>
            <a:ext cx="8229600" cy="1143000"/>
          </a:xfrm>
        </p:spPr>
        <p:txBody>
          <a:bodyPr>
            <a:noAutofit/>
          </a:bodyPr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Tamari </a:t>
            </a:r>
            <a:r>
              <a:rPr lang="en-US" sz="2800" dirty="0" err="1" smtClean="0"/>
              <a:t>Samkharadze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2018</a:t>
            </a:r>
            <a:endParaRPr lang="en-US" sz="2800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549882"/>
            <a:ext cx="1292566" cy="824165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5428565"/>
            <a:ext cx="1066800" cy="1066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4648200" y="56388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Funded by the European Commission (European Union) through Erasmus+ program</a:t>
            </a:r>
            <a:endParaRPr lang="en-US" dirty="0"/>
          </a:p>
        </p:txBody>
      </p:sp>
      <p:pic>
        <p:nvPicPr>
          <p:cNvPr id="16" name="Picture 15" descr="Intro_Erasmus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61165" y="5716645"/>
            <a:ext cx="1472379" cy="49063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2968092" y="2092034"/>
            <a:ext cx="3360215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latin typeface="Acme" pitchFamily="2" charset="0"/>
              </a:rPr>
              <a:t>The End…</a:t>
            </a:r>
            <a:endParaRPr lang="en-US" sz="6000" dirty="0">
              <a:latin typeface="Ac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878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cme" pitchFamily="2" charset="0"/>
              </a:rPr>
              <a:t>Our first Birthday donation</a:t>
            </a:r>
            <a:endParaRPr lang="en-US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524000"/>
            <a:ext cx="6604000" cy="4953000"/>
          </a:xfrm>
        </p:spPr>
      </p:pic>
    </p:spTree>
    <p:extLst>
      <p:ext uri="{BB962C8B-B14F-4D97-AF65-F5344CB8AC3E}">
        <p14:creationId xmlns:p14="http://schemas.microsoft.com/office/powerpoint/2010/main" val="348764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cme" pitchFamily="2" charset="0"/>
              </a:rPr>
              <a:t>We are on our way to our birthday boy</a:t>
            </a:r>
            <a:endParaRPr lang="en-US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2" y="1371601"/>
            <a:ext cx="3925271" cy="5278541"/>
          </a:xfrm>
        </p:spPr>
      </p:pic>
    </p:spTree>
    <p:extLst>
      <p:ext uri="{BB962C8B-B14F-4D97-AF65-F5344CB8AC3E}">
        <p14:creationId xmlns:p14="http://schemas.microsoft.com/office/powerpoint/2010/main" val="259320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cme" pitchFamily="2" charset="0"/>
              </a:rPr>
              <a:t>We are getting to know each other with the games</a:t>
            </a:r>
            <a:endParaRPr lang="en-US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057286"/>
            <a:ext cx="4343400" cy="32559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1" y="3124201"/>
            <a:ext cx="4572001" cy="3427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626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819400" cy="3154362"/>
          </a:xfrm>
        </p:spPr>
        <p:txBody>
          <a:bodyPr/>
          <a:lstStyle/>
          <a:p>
            <a:r>
              <a:rPr lang="en-US" dirty="0" smtClean="0">
                <a:latin typeface="Acme" pitchFamily="2" charset="0"/>
              </a:rPr>
              <a:t>We have a lot of games prepared</a:t>
            </a:r>
            <a:endParaRPr lang="en-US" dirty="0">
              <a:latin typeface="Acme" pitchFamily="2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1401" y="-13855"/>
            <a:ext cx="5692444" cy="4267200"/>
          </a:xfr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19" y="4114800"/>
            <a:ext cx="34036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513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Acme" pitchFamily="2" charset="0"/>
              </a:rPr>
              <a:t>Have you ever tried to draw with both hands?</a:t>
            </a:r>
            <a:endParaRPr lang="en-US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1" y="1600201"/>
            <a:ext cx="6720417" cy="5040313"/>
          </a:xfrm>
        </p:spPr>
      </p:pic>
    </p:spTree>
    <p:extLst>
      <p:ext uri="{BB962C8B-B14F-4D97-AF65-F5344CB8AC3E}">
        <p14:creationId xmlns:p14="http://schemas.microsoft.com/office/powerpoint/2010/main" val="3702923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500" y="1143000"/>
            <a:ext cx="3581400" cy="1066800"/>
          </a:xfrm>
        </p:spPr>
        <p:txBody>
          <a:bodyPr>
            <a:normAutofit fontScale="90000"/>
          </a:bodyPr>
          <a:lstStyle/>
          <a:p>
            <a:r>
              <a:rPr lang="en-US" sz="8000" dirty="0" err="1" smtClean="0">
                <a:latin typeface="Acme" pitchFamily="2" charset="0"/>
              </a:rPr>
              <a:t>Selphy</a:t>
            </a:r>
            <a:endParaRPr lang="en-US" sz="8000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295" y="6928"/>
            <a:ext cx="4149197" cy="311727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14700"/>
            <a:ext cx="4724400" cy="3543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38800" y="4648201"/>
            <a:ext cx="221406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latin typeface="Acme" pitchFamily="2" charset="0"/>
              </a:rPr>
              <a:t>Time</a:t>
            </a:r>
            <a:endParaRPr lang="en-US" sz="8000" dirty="0">
              <a:latin typeface="Acme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148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1752600"/>
            <a:ext cx="8229600" cy="1143000"/>
          </a:xfrm>
        </p:spPr>
        <p:txBody>
          <a:bodyPr>
            <a:noAutofit/>
          </a:bodyPr>
          <a:lstStyle/>
          <a:p>
            <a:r>
              <a:rPr lang="en-US" sz="7200" dirty="0" smtClean="0">
                <a:latin typeface="Acme" pitchFamily="2" charset="0"/>
              </a:rPr>
              <a:t>And finally </a:t>
            </a:r>
            <a:br>
              <a:rPr lang="en-US" sz="7200" dirty="0" smtClean="0">
                <a:latin typeface="Acme" pitchFamily="2" charset="0"/>
              </a:rPr>
            </a:br>
            <a:endParaRPr lang="en-US" sz="7200" dirty="0">
              <a:latin typeface="Acme" pitchFamily="2" charset="0"/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" y="1"/>
            <a:ext cx="4876800" cy="3657600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657600"/>
            <a:ext cx="4267200" cy="32004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52401" y="4738622"/>
            <a:ext cx="4591321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600" dirty="0">
                <a:latin typeface="Acme" pitchFamily="2" charset="0"/>
              </a:rPr>
              <a:t>T</a:t>
            </a:r>
            <a:r>
              <a:rPr lang="en-US" sz="6600" dirty="0" smtClean="0">
                <a:latin typeface="Acme" pitchFamily="2" charset="0"/>
              </a:rPr>
              <a:t>ime for cake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604545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Acme" pitchFamily="2" charset="0"/>
              </a:rPr>
              <a:t>And of course final </a:t>
            </a:r>
            <a:r>
              <a:rPr lang="en-US" dirty="0" err="1" smtClean="0">
                <a:latin typeface="Acme" pitchFamily="2" charset="0"/>
              </a:rPr>
              <a:t>selphy</a:t>
            </a:r>
            <a:endParaRPr lang="en-US" dirty="0">
              <a:latin typeface="Acme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482806"/>
            <a:ext cx="7126907" cy="5354412"/>
          </a:xfrm>
        </p:spPr>
      </p:pic>
    </p:spTree>
    <p:extLst>
      <p:ext uri="{BB962C8B-B14F-4D97-AF65-F5344CB8AC3E}">
        <p14:creationId xmlns:p14="http://schemas.microsoft.com/office/powerpoint/2010/main" val="111278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1109</TotalTime>
  <Words>102</Words>
  <Application>Microsoft Office PowerPoint</Application>
  <PresentationFormat>On-screen Show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Birthday Donation</vt:lpstr>
      <vt:lpstr>Our first Birthday donation</vt:lpstr>
      <vt:lpstr>We are on our way to our birthday boy</vt:lpstr>
      <vt:lpstr>We are getting to know each other with the games</vt:lpstr>
      <vt:lpstr>We have a lot of games prepared</vt:lpstr>
      <vt:lpstr>Have you ever tried to draw with both hands?</vt:lpstr>
      <vt:lpstr>Selphy</vt:lpstr>
      <vt:lpstr>And finally  </vt:lpstr>
      <vt:lpstr>And of course final selphy</vt:lpstr>
      <vt:lpstr>Silent action about Birthday donation</vt:lpstr>
      <vt:lpstr>Preparation</vt:lpstr>
      <vt:lpstr>Our</vt:lpstr>
      <vt:lpstr>Social  Media</vt:lpstr>
      <vt:lpstr>Friends are preparing gifts</vt:lpstr>
      <vt:lpstr>Everyone is happy!</vt:lpstr>
      <vt:lpstr>Best dancer ever</vt:lpstr>
      <vt:lpstr>Final Picture Together</vt:lpstr>
      <vt:lpstr>Together we can change the world</vt:lpstr>
      <vt:lpstr>   Tamari Samkharadze 2018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Birthday Donation</dc:title>
  <dc:creator>Tako Samkharadze</dc:creator>
  <cp:lastModifiedBy>Tako Samkharadze</cp:lastModifiedBy>
  <cp:revision>10</cp:revision>
  <dcterms:created xsi:type="dcterms:W3CDTF">2018-03-09T16:08:54Z</dcterms:created>
  <dcterms:modified xsi:type="dcterms:W3CDTF">2018-03-10T10:38:16Z</dcterms:modified>
</cp:coreProperties>
</file>