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59" r:id="rId5"/>
    <p:sldId id="258" r:id="rId6"/>
    <p:sldId id="261" r:id="rId7"/>
    <p:sldId id="260" r:id="rId8"/>
    <p:sldId id="262" r:id="rId9"/>
    <p:sldId id="276" r:id="rId10"/>
    <p:sldId id="264" r:id="rId11"/>
    <p:sldId id="265" r:id="rId12"/>
    <p:sldId id="267" r:id="rId13"/>
    <p:sldId id="268" r:id="rId14"/>
    <p:sldId id="266" r:id="rId15"/>
    <p:sldId id="269" r:id="rId16"/>
    <p:sldId id="270" r:id="rId17"/>
    <p:sldId id="272" r:id="rId18"/>
    <p:sldId id="271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92" autoAdjust="0"/>
  </p:normalViewPr>
  <p:slideViewPr>
    <p:cSldViewPr snapToGrid="0" snapToObjects="1">
      <p:cViewPr varScale="1">
        <p:scale>
          <a:sx n="97" d="100"/>
          <a:sy n="97" d="100"/>
        </p:scale>
        <p:origin x="-123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13.03.2018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49"/>
            <a:ext cx="7602229" cy="1911729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PHOTO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REPORTAGE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SHOEBOX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795" y="1898636"/>
            <a:ext cx="6201291" cy="1086804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Silent Action for Birthday Donation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28795693_590213291320671_3787734338401992704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63" y="2802124"/>
            <a:ext cx="5211114" cy="32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5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068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Presentation about the idea of donation at Stefan </a:t>
            </a:r>
            <a:r>
              <a:rPr lang="en-US" sz="3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Odobleja</a:t>
            </a:r>
            <a:r>
              <a:rPr lang="en-US" sz="3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high school</a:t>
            </a:r>
            <a:endParaRPr lang="en-US" sz="3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tent Placeholder 3" descr="27972631_1602997359790134_4819891216422778316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74" r="-27574"/>
          <a:stretch>
            <a:fillRect/>
          </a:stretch>
        </p:blipFill>
        <p:spPr>
          <a:xfrm>
            <a:off x="-392797" y="1833631"/>
            <a:ext cx="4412426" cy="4791949"/>
          </a:xfrm>
        </p:spPr>
      </p:pic>
      <p:pic>
        <p:nvPicPr>
          <p:cNvPr id="5" name="Picture 4" descr="27971744_1602997723123431_819233127943332306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77" y="1833631"/>
            <a:ext cx="4888439" cy="47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Who said mentorship session is boring? “</a:t>
            </a:r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SH</a:t>
            </a:r>
            <a:r>
              <a:rPr lang="en-US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OE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BOX</a:t>
            </a:r>
            <a:r>
              <a:rPr lang="en-US" sz="2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Team</a:t>
            </a:r>
            <a:r>
              <a:rPr lang="en-US" sz="2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” know how to enjoy the moment ;)</a:t>
            </a:r>
            <a:endParaRPr lang="en-US" sz="28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Content Placeholder 3" descr="27048309_1581117581977353_665860438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 b="133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566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Sorting process of donation stuffs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7" name="Content Placeholder 6" descr="25129894_1539571039465341_377368967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222586" y="1600200"/>
            <a:ext cx="4077594" cy="3899293"/>
          </a:xfrm>
        </p:spPr>
      </p:pic>
      <p:pic>
        <p:nvPicPr>
          <p:cNvPr id="8" name="Picture 7" descr="25152024_1541552162601321_8368809286317816476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79" y="1600200"/>
            <a:ext cx="4522082" cy="386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Just a bit of our collection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4775080_1537683712988166_6198084772627756209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1600200"/>
            <a:ext cx="4492049" cy="4525963"/>
          </a:xfrm>
        </p:spPr>
      </p:pic>
      <p:pic>
        <p:nvPicPr>
          <p:cNvPr id="5" name="Picture 4" descr="24992585_1539310106158101_100113479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072" y="1600200"/>
            <a:ext cx="3430159" cy="457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0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Celebrate the Christmas Eve with our organization ANTER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5510931_1548587188563726_1015703038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 b="13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234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Promote donation campaign in schools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7" name="Content Placeholder 6" descr="24818809_1559842000760590_1977177505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1600199"/>
            <a:ext cx="3313657" cy="1961377"/>
          </a:xfrm>
        </p:spPr>
      </p:pic>
      <p:pic>
        <p:nvPicPr>
          <p:cNvPr id="8" name="Picture 7" descr="24879332_1560524210692369_1175205467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2244"/>
            <a:ext cx="3506421" cy="2270309"/>
          </a:xfrm>
          <a:prstGeom prst="rect">
            <a:avLst/>
          </a:prstGeom>
        </p:spPr>
      </p:pic>
      <p:pic>
        <p:nvPicPr>
          <p:cNvPr id="9" name="Picture 8" descr="24879052_1537338479688597_69537142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340" y="1587105"/>
            <a:ext cx="4418461" cy="475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Promote donation campaign in Craiova University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4826110_1517988581581545_105622500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22586" y="1600200"/>
            <a:ext cx="4307679" cy="2066129"/>
          </a:xfrm>
        </p:spPr>
      </p:pic>
      <p:pic>
        <p:nvPicPr>
          <p:cNvPr id="5" name="Picture 4" descr="IMG_92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6" y="4203184"/>
            <a:ext cx="4307679" cy="2173611"/>
          </a:xfrm>
          <a:prstGeom prst="rect">
            <a:avLst/>
          </a:prstGeom>
        </p:spPr>
      </p:pic>
      <p:pic>
        <p:nvPicPr>
          <p:cNvPr id="8" name="Picture 7" descr="24879094_1517978021582601_364637316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50" y="2278362"/>
            <a:ext cx="3828139" cy="251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79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Preparation for university and school campaigns 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4294094_1531571000266104_82727927994891944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588134" y="1702225"/>
            <a:ext cx="2397128" cy="4003081"/>
          </a:xfrm>
        </p:spPr>
      </p:pic>
      <p:pic>
        <p:nvPicPr>
          <p:cNvPr id="5" name="Picture 4" descr="24297327_1533471186742752_1679642353745263288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48" y="1702225"/>
            <a:ext cx="2623560" cy="4003082"/>
          </a:xfrm>
          <a:prstGeom prst="rect">
            <a:avLst/>
          </a:prstGeom>
        </p:spPr>
      </p:pic>
      <p:pic>
        <p:nvPicPr>
          <p:cNvPr id="6" name="Picture 5" descr="23770255_1545530275525096_1964120819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05" y="1702224"/>
            <a:ext cx="2644837" cy="400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2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had fun </a:t>
            </a:r>
            <a:r>
              <a:rPr lang="en-US" dirty="0" smtClean="0">
                <a:solidFill>
                  <a:srgbClr val="008000"/>
                </a:solidFill>
              </a:rPr>
              <a:t>together at </a:t>
            </a:r>
            <a:r>
              <a:rPr lang="en-US" dirty="0" smtClean="0">
                <a:solidFill>
                  <a:srgbClr val="008000"/>
                </a:solidFill>
              </a:rPr>
              <a:t>kindergarten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4116566_1527768117312300_1568891761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103684" y="1662942"/>
            <a:ext cx="3837386" cy="2630056"/>
          </a:xfrm>
        </p:spPr>
      </p:pic>
      <p:pic>
        <p:nvPicPr>
          <p:cNvPr id="5" name="Picture 4" descr="24139343_1527810570641388_315102148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16" y="1716956"/>
            <a:ext cx="4129284" cy="2576042"/>
          </a:xfrm>
          <a:prstGeom prst="rect">
            <a:avLst/>
          </a:prstGeom>
        </p:spPr>
      </p:pic>
      <p:pic>
        <p:nvPicPr>
          <p:cNvPr id="6" name="Picture 5" descr="24197242_1527767140645731_1339531993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91" y="4425783"/>
            <a:ext cx="4509562" cy="21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Getting ready </a:t>
            </a:r>
            <a:r>
              <a:rPr lang="en-US" dirty="0" smtClean="0">
                <a:solidFill>
                  <a:srgbClr val="008000"/>
                </a:solidFill>
              </a:rPr>
              <a:t>for children</a:t>
            </a:r>
            <a:endParaRPr lang="en-US" dirty="0"/>
          </a:p>
        </p:txBody>
      </p:sp>
      <p:pic>
        <p:nvPicPr>
          <p:cNvPr id="4" name="Content Placeholder 3" descr="23732561_1517821011640344_357204520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" b="1090"/>
          <a:stretch>
            <a:fillRect/>
          </a:stretch>
        </p:blipFill>
        <p:spPr>
          <a:xfrm>
            <a:off x="457200" y="1600201"/>
            <a:ext cx="3798107" cy="2157787"/>
          </a:xfrm>
        </p:spPr>
      </p:pic>
      <p:pic>
        <p:nvPicPr>
          <p:cNvPr id="5" name="Picture 4" descr="IMG_67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2689"/>
            <a:ext cx="3798107" cy="2233841"/>
          </a:xfrm>
          <a:prstGeom prst="rect">
            <a:avLst/>
          </a:prstGeom>
        </p:spPr>
      </p:pic>
      <p:pic>
        <p:nvPicPr>
          <p:cNvPr id="6" name="Picture 5" descr="IMG_67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5" y="1600201"/>
            <a:ext cx="4495957" cy="504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Preparation for silent action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8782669_1632638703491907_5103913683143098368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4020692" cy="4525963"/>
          </a:xfrm>
        </p:spPr>
      </p:pic>
      <p:pic>
        <p:nvPicPr>
          <p:cNvPr id="5" name="Picture 4" descr="28377490_1609614192461784_796437554573795149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09" y="1600200"/>
            <a:ext cx="346172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HERE WE ARE  </a:t>
            </a:r>
            <a:r>
              <a:rPr lang="en-US" dirty="0" smtClean="0">
                <a:solidFill>
                  <a:srgbClr val="0000FF"/>
                </a:solidFill>
              </a:rPr>
              <a:t>“SH</a:t>
            </a:r>
            <a:r>
              <a:rPr lang="en-US" dirty="0" smtClean="0">
                <a:solidFill>
                  <a:srgbClr val="FFFF00"/>
                </a:solidFill>
              </a:rPr>
              <a:t>OE</a:t>
            </a:r>
            <a:r>
              <a:rPr lang="en-US" dirty="0" smtClean="0">
                <a:solidFill>
                  <a:srgbClr val="FF0000"/>
                </a:solidFill>
              </a:rPr>
              <a:t>BOX”</a:t>
            </a:r>
            <a:r>
              <a:rPr lang="en-US" dirty="0" smtClean="0">
                <a:solidFill>
                  <a:srgbClr val="008000"/>
                </a:solidFill>
              </a:rPr>
              <a:t> TEAM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happiness is by giving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28340768_1616974501724994_1889851410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406932" cy="4525963"/>
          </a:xfrm>
        </p:spPr>
      </p:pic>
    </p:spTree>
    <p:extLst>
      <p:ext uri="{BB962C8B-B14F-4D97-AF65-F5344CB8AC3E}">
        <p14:creationId xmlns:p14="http://schemas.microsoft.com/office/powerpoint/2010/main" val="392180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Silent Action for Children’s Right 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IMG_35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457200" y="1548578"/>
            <a:ext cx="4570609" cy="2136241"/>
          </a:xfrm>
        </p:spPr>
      </p:pic>
      <p:pic>
        <p:nvPicPr>
          <p:cNvPr id="5" name="Picture 4" descr="29104146_1630979640325239_2972861845578186752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111526"/>
            <a:ext cx="4570609" cy="2273815"/>
          </a:xfrm>
          <a:prstGeom prst="rect">
            <a:avLst/>
          </a:prstGeom>
        </p:spPr>
      </p:pic>
      <p:pic>
        <p:nvPicPr>
          <p:cNvPr id="6" name="Picture 5" descr="29132959_1630979590325244_2097024800248561664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67" y="1548578"/>
            <a:ext cx="3736487" cy="483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22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26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Promote Silent Action Events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8" name="Content Placeholder 7" descr="28576516_1624586697631200_1327432668191590186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1600200"/>
            <a:ext cx="4613987" cy="2537515"/>
          </a:xfrm>
        </p:spPr>
      </p:pic>
      <p:pic>
        <p:nvPicPr>
          <p:cNvPr id="9" name="Picture 8" descr="28577724_1624586990964504_305028606656393076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373407"/>
            <a:ext cx="4613987" cy="2183430"/>
          </a:xfrm>
          <a:prstGeom prst="rect">
            <a:avLst/>
          </a:prstGeom>
        </p:spPr>
      </p:pic>
      <p:pic>
        <p:nvPicPr>
          <p:cNvPr id="10" name="Picture 9" descr="28685398_1624586660964537_5216563872476539624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77" y="1600200"/>
            <a:ext cx="3549849" cy="495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playing, dancing together with kids at </a:t>
            </a:r>
            <a:r>
              <a:rPr lang="en-US" dirty="0" smtClean="0">
                <a:solidFill>
                  <a:srgbClr val="008000"/>
                </a:solidFill>
              </a:rPr>
              <a:t>SF Mina </a:t>
            </a:r>
            <a:r>
              <a:rPr lang="en-US" dirty="0" smtClean="0">
                <a:solidFill>
                  <a:srgbClr val="008000"/>
                </a:solidFill>
              </a:rPr>
              <a:t>School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8872317_1632632353492542_3314918392560877568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4321837" cy="2026847"/>
          </a:xfrm>
        </p:spPr>
      </p:pic>
      <p:pic>
        <p:nvPicPr>
          <p:cNvPr id="5" name="Picture 4" descr="28170409_1609432282479216_1136978899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84" y="1600200"/>
            <a:ext cx="3418916" cy="4959365"/>
          </a:xfrm>
          <a:prstGeom prst="rect">
            <a:avLst/>
          </a:prstGeom>
        </p:spPr>
      </p:pic>
      <p:pic>
        <p:nvPicPr>
          <p:cNvPr id="6" name="Picture 5" descr="28125473_1609432342479210_838792737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1303"/>
            <a:ext cx="4321837" cy="23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5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shared the stuff that we collect by donation campaign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8279069_1613935025363034_2331030889162078306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4903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We represent </a:t>
            </a:r>
            <a:r>
              <a:rPr lang="en-US" dirty="0" smtClean="0">
                <a:solidFill>
                  <a:srgbClr val="0000FF"/>
                </a:solidFill>
              </a:rPr>
              <a:t>SH</a:t>
            </a:r>
            <a:r>
              <a:rPr lang="en-US" dirty="0" smtClean="0">
                <a:solidFill>
                  <a:srgbClr val="FFFF00"/>
                </a:solidFill>
              </a:rPr>
              <a:t>OE</a:t>
            </a:r>
            <a:r>
              <a:rPr lang="en-US" dirty="0" smtClean="0">
                <a:solidFill>
                  <a:srgbClr val="FF0000"/>
                </a:solidFill>
              </a:rPr>
              <a:t>BOX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at OAT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7746917_1573384332708636_1184452143_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95334" y="1558190"/>
            <a:ext cx="5379298" cy="4556724"/>
          </a:xfrm>
        </p:spPr>
      </p:pic>
      <p:pic>
        <p:nvPicPr>
          <p:cNvPr id="5" name="Picture 4" descr="27331924_1589403201149550_7123668796340859432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78" y="1558190"/>
            <a:ext cx="3048595" cy="35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8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Paint the wall at </a:t>
            </a:r>
            <a:r>
              <a:rPr lang="en-US" smtClean="0">
                <a:solidFill>
                  <a:srgbClr val="008000"/>
                </a:solidFill>
              </a:rPr>
              <a:t>SF </a:t>
            </a:r>
            <a:r>
              <a:rPr lang="en-US" smtClean="0">
                <a:solidFill>
                  <a:srgbClr val="008000"/>
                </a:solidFill>
              </a:rPr>
              <a:t>Mina School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28126079_1609425552479889_498478195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8" b="25458"/>
          <a:stretch>
            <a:fillRect/>
          </a:stretch>
        </p:blipFill>
        <p:spPr>
          <a:xfrm>
            <a:off x="102454" y="1417638"/>
            <a:ext cx="4495183" cy="4596004"/>
          </a:xfrm>
        </p:spPr>
      </p:pic>
      <p:pic>
        <p:nvPicPr>
          <p:cNvPr id="5" name="Picture 4" descr="27867840_1608381889251681_7361014877996606335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61" y="1511342"/>
            <a:ext cx="3834739" cy="45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1</a:t>
            </a:r>
            <a:r>
              <a:rPr lang="en-US" baseline="30000" dirty="0" smtClean="0"/>
              <a:t>st</a:t>
            </a:r>
            <a:r>
              <a:rPr lang="en-US" dirty="0" smtClean="0"/>
              <a:t> birthday donation </a:t>
            </a:r>
            <a:endParaRPr lang="en-US" dirty="0"/>
          </a:p>
        </p:txBody>
      </p:sp>
      <p:pic>
        <p:nvPicPr>
          <p:cNvPr id="4" name="Content Placeholder 3" descr="28377670_1623703801052064_2181447119800369152_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62942"/>
            <a:ext cx="4073065" cy="2134329"/>
          </a:xfrm>
        </p:spPr>
      </p:pic>
      <p:pic>
        <p:nvPicPr>
          <p:cNvPr id="5" name="Picture 4" descr="28379054_1623704011052043_8653078024364752896_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8653"/>
            <a:ext cx="4073065" cy="2183429"/>
          </a:xfrm>
          <a:prstGeom prst="rect">
            <a:avLst/>
          </a:prstGeom>
        </p:spPr>
      </p:pic>
      <p:pic>
        <p:nvPicPr>
          <p:cNvPr id="6" name="Picture 5" descr="28576880_1623703181052126_4015634769235673088_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47" y="1662942"/>
            <a:ext cx="3618647" cy="47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4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203</TotalTime>
  <Words>141</Words>
  <Application>Microsoft Macintosh PowerPoint</Application>
  <PresentationFormat>On-screen Show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 Black </vt:lpstr>
      <vt:lpstr>PHOTO REPORTAGE SHOEBOX</vt:lpstr>
      <vt:lpstr>Preparation for silent action</vt:lpstr>
      <vt:lpstr>Silent Action for Children’s Right </vt:lpstr>
      <vt:lpstr>Promote Silent Action Events</vt:lpstr>
      <vt:lpstr>We playing, dancing together with kids at SF Mina School</vt:lpstr>
      <vt:lpstr>We shared the stuff that we collect by donation campaign</vt:lpstr>
      <vt:lpstr>We represent SHOEBOX at OAT</vt:lpstr>
      <vt:lpstr>Paint the wall at SF Mina School</vt:lpstr>
      <vt:lpstr>Our 1st birthday donation </vt:lpstr>
      <vt:lpstr>Presentation about the idea of donation at Stefan Odobleja high school</vt:lpstr>
      <vt:lpstr>Who said mentorship session is boring? “SHOEBOX Team” know how to enjoy the moment ;)</vt:lpstr>
      <vt:lpstr>Sorting process of donation stuffs</vt:lpstr>
      <vt:lpstr>Just a bit of our collection</vt:lpstr>
      <vt:lpstr>Celebrate the Christmas Eve with our organization ANTER</vt:lpstr>
      <vt:lpstr>Promote donation campaign in schools</vt:lpstr>
      <vt:lpstr>Promote donation campaign in Craiova University</vt:lpstr>
      <vt:lpstr>Preparation for university and school campaigns </vt:lpstr>
      <vt:lpstr>We had fun together at kindergarten</vt:lpstr>
      <vt:lpstr>Getting ready for children</vt:lpstr>
      <vt:lpstr>HERE WE ARE  “SHOEBOX” TEAM happiness is by giving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REPORTAGE SHOEBOX</dc:title>
  <dc:creator>Jamshid Khanzali</dc:creator>
  <cp:lastModifiedBy>Jamshid Khanzali</cp:lastModifiedBy>
  <cp:revision>21</cp:revision>
  <dcterms:created xsi:type="dcterms:W3CDTF">2018-03-12T20:21:10Z</dcterms:created>
  <dcterms:modified xsi:type="dcterms:W3CDTF">2018-03-12T23:49:06Z</dcterms:modified>
</cp:coreProperties>
</file>