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5" r:id="rId6"/>
    <p:sldId id="266" r:id="rId7"/>
    <p:sldId id="267" r:id="rId8"/>
    <p:sldId id="269" r:id="rId9"/>
    <p:sldId id="270" r:id="rId10"/>
    <p:sldId id="271" r:id="rId11"/>
    <p:sldId id="276" r:id="rId12"/>
    <p:sldId id="272" r:id="rId13"/>
    <p:sldId id="274" r:id="rId14"/>
    <p:sldId id="277" r:id="rId15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732F99"/>
    <a:srgbClr val="81398F"/>
    <a:srgbClr val="99FF66"/>
    <a:srgbClr val="66FFFF"/>
    <a:srgbClr val="14BCA0"/>
    <a:srgbClr val="99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65" autoAdjust="0"/>
  </p:normalViewPr>
  <p:slideViewPr>
    <p:cSldViewPr>
      <p:cViewPr>
        <p:scale>
          <a:sx n="77" d="100"/>
          <a:sy n="77" d="100"/>
        </p:scale>
        <p:origin x="-3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12.10.2018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4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70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36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138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83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D7671-5F03-4D82-82A4-8871CBFE3090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61A88-92F3-4094-89F2-1314A7309510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1BCB5-E553-4792-B09F-198E4B966BAA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DA0764-C0E5-4411-A6EC-9EBC25C721E3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E0335-7021-49FF-B88E-D30487FC223F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FB2F1-5AA7-4BAD-B3F4-0F2F2963D054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20F04-75E8-4461-BB74-76C33F6ED879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74290-2060-480F-940D-DB669716DEB2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rbest Biçimli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12.10.2018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95400" y="764704"/>
            <a:ext cx="7200800" cy="892696"/>
          </a:xfrm>
        </p:spPr>
        <p:txBody>
          <a:bodyPr rtlCol="0">
            <a:noAutofit/>
          </a:bodyPr>
          <a:lstStyle/>
          <a:p>
            <a:pPr rtl="0"/>
            <a:r>
              <a:rPr lang="tr-TR" sz="33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EVENT WITH COANDA HIGH SCHOOL</a:t>
            </a:r>
            <a:endParaRPr lang="tr-TR" sz="33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329051"/>
            <a:ext cx="18224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6170862"/>
            <a:ext cx="1080120" cy="68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88" y="6121239"/>
            <a:ext cx="787096" cy="7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63452" y="2076291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sz="2200" b="1" dirty="0" smtClean="0">
                <a:ln/>
                <a:solidFill>
                  <a:schemeClr val="tx2"/>
                </a:solidFill>
              </a:rPr>
              <a:t>CHILDREN’S  RIGHT’S</a:t>
            </a:r>
            <a:endParaRPr lang="tr-TR" sz="2200" b="1" dirty="0">
              <a:ln/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559496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After</a:t>
            </a:r>
            <a:r>
              <a:rPr lang="tr-TR" dirty="0" smtClean="0"/>
              <a:t>  </a:t>
            </a:r>
            <a:r>
              <a:rPr lang="tr-TR" dirty="0" err="1" smtClean="0"/>
              <a:t>presentation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met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Oval 1"/>
          <p:cNvSpPr/>
          <p:nvPr/>
        </p:nvSpPr>
        <p:spPr>
          <a:xfrm>
            <a:off x="1415480" y="2276872"/>
            <a:ext cx="2790310" cy="2016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40505" y="2684819"/>
            <a:ext cx="234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thinking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the rights of the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child? </a:t>
            </a:r>
          </a:p>
        </p:txBody>
      </p:sp>
      <p:sp>
        <p:nvSpPr>
          <p:cNvPr id="4" name="Oval 3"/>
          <p:cNvSpPr/>
          <p:nvPr/>
        </p:nvSpPr>
        <p:spPr>
          <a:xfrm>
            <a:off x="5735960" y="2106664"/>
            <a:ext cx="2808312" cy="21864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951984" y="273821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was the most </a:t>
            </a:r>
          </a:p>
          <a:p>
            <a:r>
              <a:rPr lang="en-US" dirty="0"/>
              <a:t>affecting you about </a:t>
            </a:r>
          </a:p>
          <a:p>
            <a:r>
              <a:rPr lang="en-US" dirty="0"/>
              <a:t>children's rights?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47528" y="1412776"/>
            <a:ext cx="684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500" dirty="0" smtClean="0">
                <a:solidFill>
                  <a:srgbClr val="FF0000"/>
                </a:solidFill>
                <a:latin typeface="Ravie" panose="04040805050809020602" pitchFamily="82" charset="0"/>
              </a:rPr>
              <a:t>THANK YOU </a:t>
            </a:r>
            <a:endParaRPr lang="tr-TR" sz="4500" dirty="0">
              <a:solidFill>
                <a:srgbClr val="FF0000"/>
              </a:solidFill>
              <a:latin typeface="Ravie" panose="040408050508090206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5920167"/>
            <a:ext cx="18224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23" y="5451061"/>
            <a:ext cx="1474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5327624"/>
            <a:ext cx="10366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842790"/>
            <a:ext cx="5338316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420342" y="2115972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What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is EVS?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What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is </a:t>
            </a: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Shoe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Box Project?</a:t>
            </a:r>
            <a:endParaRPr lang="en-US" altLang="ko-KR" sz="2000" dirty="0">
              <a:solidFill>
                <a:srgbClr val="FF3399"/>
              </a:solidFill>
              <a:latin typeface="AR BLANCA" panose="02000000000000000000" pitchFamily="2" charset="0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Our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Activities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About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the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r>
              <a:rPr lang="tr-TR" altLang="ko-KR" sz="2000" dirty="0" err="1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Children</a:t>
            </a:r>
            <a:r>
              <a:rPr lang="tr-TR" altLang="ko-KR" sz="2000" dirty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Right</a:t>
            </a:r>
            <a:endParaRPr lang="en-US" altLang="ko-KR" sz="2000" dirty="0">
              <a:solidFill>
                <a:srgbClr val="FF3399"/>
              </a:solidFill>
              <a:latin typeface="AR BLANCA" panose="02000000000000000000" pitchFamily="2" charset="0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8 </a:t>
            </a: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Fundamental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Children’s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Right’s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Children’s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Right’s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in </a:t>
            </a: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the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 World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Children’s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 </a:t>
            </a: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Right’s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in </a:t>
            </a:r>
            <a:r>
              <a:rPr lang="tr-TR" sz="2000" dirty="0" err="1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Romania</a:t>
            </a:r>
            <a:r>
              <a:rPr lang="tr-TR" sz="2000" dirty="0" smtClean="0">
                <a:solidFill>
                  <a:srgbClr val="FF3399"/>
                </a:solidFill>
                <a:latin typeface="AR BLANCA" panose="02000000000000000000" pitchFamily="2" charset="0"/>
                <a:cs typeface="Aharoni" panose="02010803020104030203" pitchFamily="2" charset="-79"/>
              </a:rPr>
              <a:t> </a:t>
            </a:r>
            <a:endParaRPr lang="tr-TR" sz="2000" dirty="0">
              <a:solidFill>
                <a:srgbClr val="FF3399"/>
              </a:solidFill>
              <a:latin typeface="AR BLANC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3" name="Başlık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Matura MT Script Capitals" panose="03020802060602070202" pitchFamily="66" charset="0"/>
              </a:rPr>
              <a:t>At </a:t>
            </a:r>
            <a:r>
              <a:rPr lang="en-US" dirty="0" smtClean="0">
                <a:latin typeface="Matura MT Script Capitals" panose="03020802060602070202" pitchFamily="66" charset="0"/>
              </a:rPr>
              <a:t>9th </a:t>
            </a:r>
            <a:r>
              <a:rPr lang="en-US" dirty="0">
                <a:latin typeface="Matura MT Script Capitals" panose="03020802060602070202" pitchFamily="66" charset="0"/>
              </a:rPr>
              <a:t>on October  we had a presentations about the  ‘Children's Rights’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Matura MT Script Capitals" panose="03020802060602070202" pitchFamily="66" charset="0"/>
              </a:rPr>
              <a:t>Your </a:t>
            </a:r>
            <a:r>
              <a:rPr lang="en-US" dirty="0" smtClean="0">
                <a:latin typeface="Matura MT Script Capitals" panose="03020802060602070202" pitchFamily="66" charset="0"/>
              </a:rPr>
              <a:t>c</a:t>
            </a:r>
            <a:r>
              <a:rPr lang="tr-TR" dirty="0" err="1" smtClean="0">
                <a:latin typeface="Matura MT Script Capitals" panose="03020802060602070202" pitchFamily="66" charset="0"/>
              </a:rPr>
              <a:t>ould</a:t>
            </a:r>
            <a:r>
              <a:rPr lang="en-US" dirty="0" smtClean="0">
                <a:latin typeface="Matura MT Script Capitals" panose="03020802060602070202" pitchFamily="66" charset="0"/>
              </a:rPr>
              <a:t> </a:t>
            </a:r>
            <a:r>
              <a:rPr lang="en-US" dirty="0">
                <a:latin typeface="Matura MT Script Capitals" panose="03020802060602070202" pitchFamily="66" charset="0"/>
              </a:rPr>
              <a:t>see the agenda here.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631504" y="548680"/>
            <a:ext cx="59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spc="300" dirty="0" err="1">
                <a:ln w="1143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CHRISTY" panose="02000000000000000000" pitchFamily="2" charset="0"/>
              </a:rPr>
              <a:t>Agenda</a:t>
            </a:r>
            <a:endParaRPr lang="tr-TR" sz="4800" dirty="0">
              <a:ln w="11430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124744"/>
            <a:ext cx="3640137" cy="3749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124744"/>
            <a:ext cx="36401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219000" y="1268760"/>
            <a:ext cx="320808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This activity allows young people age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    </a:t>
            </a: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17-30 to express</a:t>
            </a:r>
          </a:p>
          <a:p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their personal commitment through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unpaid and full-time</a:t>
            </a:r>
          </a:p>
          <a:p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voluntary service for up to 12 months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in another country</a:t>
            </a:r>
          </a:p>
          <a:p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within or outside the European 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Union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In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EVS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you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will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get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the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change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to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live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in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other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country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get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to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know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new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cuture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new</a:t>
            </a:r>
            <a:r>
              <a:rPr lang="tr-TR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language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In EVS you will get the chance to live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s-ES" sz="15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in another country</a:t>
            </a:r>
            <a:endParaRPr lang="tr-TR" sz="15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2083420" y="5240211"/>
            <a:ext cx="1440160" cy="108012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latin typeface="AR CARTER" panose="02000000000000000000" pitchFamily="2" charset="0"/>
              </a:rPr>
              <a:t>EVS</a:t>
            </a:r>
            <a:endParaRPr lang="tr-TR" sz="3000" b="1" dirty="0">
              <a:latin typeface="AR CARTER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02810" y="5240211"/>
            <a:ext cx="1440160" cy="1154657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6888088" y="5503272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err="1" smtClean="0">
                <a:solidFill>
                  <a:srgbClr val="7030A0"/>
                </a:solidFill>
                <a:latin typeface="AR CARTER" panose="02000000000000000000" pitchFamily="2" charset="0"/>
              </a:rPr>
              <a:t>Shoe</a:t>
            </a:r>
            <a:r>
              <a:rPr lang="tr-TR" sz="3000" b="1" dirty="0" smtClean="0">
                <a:solidFill>
                  <a:srgbClr val="7030A0"/>
                </a:solidFill>
                <a:latin typeface="AR CARTER" panose="02000000000000000000" pitchFamily="2" charset="0"/>
              </a:rPr>
              <a:t> Box</a:t>
            </a:r>
            <a:endParaRPr lang="tr-TR" sz="3000" b="1" dirty="0">
              <a:solidFill>
                <a:srgbClr val="7030A0"/>
              </a:solidFill>
              <a:latin typeface="AR CARTER" panose="02000000000000000000" pitchFamily="2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899844" y="1268760"/>
            <a:ext cx="31484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Developing public actions to collect </a:t>
            </a:r>
            <a:endParaRPr lang="tr-TR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toys/school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supplies/hygiene items/clothes 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   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for 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childr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e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n </a:t>
            </a:r>
            <a:endParaRPr lang="tr-TR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and youth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people from Craiova </a:t>
            </a:r>
            <a:r>
              <a:rPr lang="en-US" sz="1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Dolj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county that are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i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n difficulty.</a:t>
            </a:r>
            <a:endParaRPr lang="tr-TR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tr-TR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Developing public actions to promote children’s</a:t>
            </a:r>
            <a:r>
              <a:rPr lang="tr-T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Rights among the parents, emphasizing </a:t>
            </a:r>
            <a:endParaRPr lang="tr-TR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the.</a:t>
            </a:r>
            <a:endParaRPr lang="tr-TR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Developing actions called «Birthday donations».</a:t>
            </a:r>
            <a:endParaRPr lang="tr-TR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34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Başlık 4"/>
          <p:cNvSpPr>
            <a:spLocks noGrp="1"/>
          </p:cNvSpPr>
          <p:nvPr>
            <p:ph type="body" sz="quarter" idx="14"/>
          </p:nvPr>
        </p:nvSpPr>
        <p:spPr>
          <a:xfrm>
            <a:off x="1028581" y="5301208"/>
            <a:ext cx="8104082" cy="111546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3399"/>
                </a:solidFill>
                <a:cs typeface="Andalus" panose="02020603050405020304" pitchFamily="18" charset="-78"/>
              </a:rPr>
              <a:t>Our Activities About </a:t>
            </a:r>
            <a:r>
              <a:rPr lang="en-US" sz="2200" b="1" dirty="0" smtClean="0">
                <a:solidFill>
                  <a:srgbClr val="FF3399"/>
                </a:solidFill>
                <a:cs typeface="Andalus" panose="02020603050405020304" pitchFamily="18" charset="-78"/>
              </a:rPr>
              <a:t>the</a:t>
            </a:r>
            <a:r>
              <a:rPr lang="tr-TR" sz="2200" b="1" dirty="0" smtClean="0">
                <a:solidFill>
                  <a:srgbClr val="FF3399"/>
                </a:solidFill>
                <a:cs typeface="Andalus" panose="02020603050405020304" pitchFamily="18" charset="-78"/>
              </a:rPr>
              <a:t> </a:t>
            </a:r>
            <a:r>
              <a:rPr lang="en-US" sz="2200" b="1" dirty="0" smtClean="0">
                <a:solidFill>
                  <a:srgbClr val="FF3399"/>
                </a:solidFill>
                <a:cs typeface="Andalus" panose="02020603050405020304" pitchFamily="18" charset="-78"/>
              </a:rPr>
              <a:t>'Children </a:t>
            </a:r>
            <a:r>
              <a:rPr lang="en-US" sz="2200" b="1" dirty="0">
                <a:solidFill>
                  <a:srgbClr val="FF3399"/>
                </a:solidFill>
                <a:cs typeface="Andalus" panose="02020603050405020304" pitchFamily="18" charset="-78"/>
              </a:rPr>
              <a:t>Right’s</a:t>
            </a:r>
          </a:p>
          <a:p>
            <a:endParaRPr lang="tr-TR" sz="2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7" y="1052736"/>
            <a:ext cx="2627313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7" y="3212976"/>
            <a:ext cx="2627313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528047" y="1196752"/>
            <a:ext cx="2718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We interviewed the people of Romania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about</a:t>
            </a:r>
            <a:r>
              <a:rPr lang="tr-TR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children's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rights. We asked them 'What do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you</a:t>
            </a:r>
            <a:r>
              <a:rPr lang="tr-TR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know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about children's rights and what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should</a:t>
            </a:r>
            <a:r>
              <a:rPr lang="tr-TR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we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cs typeface="Aparajita" panose="020B0604020202020204" pitchFamily="34" charset="0"/>
              </a:rPr>
              <a:t>do to protect children's rights?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744072" y="321297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According to our answers, they do not know anything about children's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</a:rPr>
              <a:t>rights.That’s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 why, You should learn your own right’s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lut 12"/>
          <p:cNvSpPr/>
          <p:nvPr/>
        </p:nvSpPr>
        <p:spPr>
          <a:xfrm>
            <a:off x="551384" y="1090363"/>
            <a:ext cx="2232248" cy="1559704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Bulut 13"/>
          <p:cNvSpPr/>
          <p:nvPr/>
        </p:nvSpPr>
        <p:spPr>
          <a:xfrm>
            <a:off x="6708068" y="1143328"/>
            <a:ext cx="2088232" cy="131242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Bulut 14"/>
          <p:cNvSpPr/>
          <p:nvPr/>
        </p:nvSpPr>
        <p:spPr>
          <a:xfrm>
            <a:off x="9408368" y="1560304"/>
            <a:ext cx="2520280" cy="158417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/>
                </a:solidFill>
              </a:rPr>
              <a:t>Right </a:t>
            </a:r>
            <a:r>
              <a:rPr lang="tr-TR" sz="1600" dirty="0" err="1">
                <a:solidFill>
                  <a:schemeClr val="tx1"/>
                </a:solidFill>
              </a:rPr>
              <a:t>to</a:t>
            </a:r>
            <a:r>
              <a:rPr lang="tr-TR" sz="1600" dirty="0">
                <a:solidFill>
                  <a:schemeClr val="tx1"/>
                </a:solidFill>
              </a:rPr>
              <a:t> Identity</a:t>
            </a:r>
          </a:p>
        </p:txBody>
      </p:sp>
      <p:sp>
        <p:nvSpPr>
          <p:cNvPr id="16" name="Bulut 15"/>
          <p:cNvSpPr/>
          <p:nvPr/>
        </p:nvSpPr>
        <p:spPr>
          <a:xfrm>
            <a:off x="1178052" y="3457869"/>
            <a:ext cx="2098404" cy="167045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Bulut 16"/>
          <p:cNvSpPr/>
          <p:nvPr/>
        </p:nvSpPr>
        <p:spPr>
          <a:xfrm>
            <a:off x="3524890" y="1790586"/>
            <a:ext cx="2088232" cy="1293316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Bulut 17"/>
          <p:cNvSpPr/>
          <p:nvPr/>
        </p:nvSpPr>
        <p:spPr>
          <a:xfrm>
            <a:off x="6827081" y="4417918"/>
            <a:ext cx="2221247" cy="14401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Right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</a:rPr>
              <a:t>Protection</a:t>
            </a:r>
            <a:endParaRPr lang="tr-T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Bulut 18"/>
          <p:cNvSpPr/>
          <p:nvPr/>
        </p:nvSpPr>
        <p:spPr>
          <a:xfrm>
            <a:off x="4256072" y="5135706"/>
            <a:ext cx="2055952" cy="1026750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Right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Water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Bulut 19"/>
          <p:cNvSpPr/>
          <p:nvPr/>
        </p:nvSpPr>
        <p:spPr>
          <a:xfrm>
            <a:off x="5735960" y="2763807"/>
            <a:ext cx="1872208" cy="1440160"/>
          </a:xfrm>
          <a:prstGeom prst="cloud">
            <a:avLst/>
          </a:prstGeom>
          <a:gradFill flip="none" rotWithShape="1">
            <a:gsLst>
              <a:gs pos="0">
                <a:srgbClr val="81398F">
                  <a:tint val="66000"/>
                  <a:satMod val="160000"/>
                </a:srgbClr>
              </a:gs>
              <a:gs pos="50000">
                <a:srgbClr val="81398F">
                  <a:tint val="44500"/>
                  <a:satMod val="160000"/>
                </a:srgbClr>
              </a:gs>
              <a:gs pos="100000">
                <a:srgbClr val="81398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783632" y="40466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400" b="1" dirty="0">
                <a:solidFill>
                  <a:srgbClr val="C00000"/>
                </a:solidFill>
                <a:latin typeface="Castellar" pitchFamily="18" charset="0"/>
              </a:rPr>
              <a:t>8</a:t>
            </a:r>
            <a:r>
              <a:rPr lang="tr-TR" altLang="ko-KR" sz="2400" b="1" dirty="0">
                <a:latin typeface="Castellar" pitchFamily="18" charset="0"/>
              </a:rPr>
              <a:t> </a:t>
            </a:r>
            <a:r>
              <a:rPr lang="tr-TR" altLang="ko-KR" sz="2400" b="1" dirty="0" err="1">
                <a:latin typeface="Castellar" pitchFamily="18" charset="0"/>
              </a:rPr>
              <a:t>Fundamental</a:t>
            </a:r>
            <a:r>
              <a:rPr lang="tr-TR" altLang="ko-KR" sz="2400" b="1" dirty="0">
                <a:latin typeface="Castellar" pitchFamily="18" charset="0"/>
              </a:rPr>
              <a:t> </a:t>
            </a:r>
            <a:r>
              <a:rPr lang="tr-TR" altLang="ko-KR" sz="2400" b="1" dirty="0" err="1">
                <a:latin typeface="Castellar" pitchFamily="18" charset="0"/>
              </a:rPr>
              <a:t>Children’s</a:t>
            </a:r>
            <a:r>
              <a:rPr lang="tr-TR" altLang="ko-KR" sz="2400" b="1" dirty="0">
                <a:latin typeface="Castellar" pitchFamily="18" charset="0"/>
              </a:rPr>
              <a:t> </a:t>
            </a:r>
            <a:r>
              <a:rPr lang="tr-TR" altLang="ko-KR" sz="2400" b="1" dirty="0" err="1">
                <a:latin typeface="Castellar" pitchFamily="18" charset="0"/>
              </a:rPr>
              <a:t>Right’s</a:t>
            </a:r>
            <a:endParaRPr lang="en-US" altLang="ko-KR" sz="2400" b="1" dirty="0">
              <a:latin typeface="Castellar" pitchFamily="18" charset="0"/>
            </a:endParaRPr>
          </a:p>
          <a:p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2162407" y="1799538"/>
            <a:ext cx="155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51384" y="1589311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732F99"/>
                </a:solidFill>
              </a:rPr>
              <a:t>Right </a:t>
            </a:r>
            <a:r>
              <a:rPr lang="tr-TR" sz="1600" b="1" dirty="0" err="1" smtClean="0">
                <a:solidFill>
                  <a:srgbClr val="732F99"/>
                </a:solidFill>
              </a:rPr>
              <a:t>to</a:t>
            </a:r>
            <a:r>
              <a:rPr lang="tr-TR" sz="1600" b="1" dirty="0" smtClean="0">
                <a:solidFill>
                  <a:srgbClr val="732F99"/>
                </a:solidFill>
              </a:rPr>
              <a:t> </a:t>
            </a:r>
            <a:r>
              <a:rPr lang="tr-TR" sz="1600" b="1" dirty="0" err="1" smtClean="0">
                <a:solidFill>
                  <a:srgbClr val="732F99"/>
                </a:solidFill>
              </a:rPr>
              <a:t>Education</a:t>
            </a:r>
            <a:r>
              <a:rPr lang="tr-TR" sz="1600" b="1" dirty="0" smtClean="0">
                <a:solidFill>
                  <a:srgbClr val="732F99"/>
                </a:solidFill>
              </a:rPr>
              <a:t> </a:t>
            </a:r>
            <a:endParaRPr lang="tr-TR" sz="1600" b="1" dirty="0">
              <a:solidFill>
                <a:srgbClr val="732F99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3920934" y="21677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Right Life</a:t>
            </a:r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6986735" y="1573922"/>
            <a:ext cx="174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Right 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</a:rPr>
              <a:t>Health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297844" y="4077072"/>
            <a:ext cx="2205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Right </a:t>
            </a:r>
            <a:r>
              <a:rPr lang="tr-TR" sz="1600" dirty="0" err="1" smtClean="0"/>
              <a:t>to</a:t>
            </a:r>
            <a:r>
              <a:rPr lang="tr-TR" sz="1600" dirty="0" smtClean="0"/>
              <a:t> </a:t>
            </a:r>
            <a:r>
              <a:rPr lang="tr-TR" sz="1600" dirty="0" err="1" smtClean="0"/>
              <a:t>Freedom</a:t>
            </a:r>
            <a:endParaRPr lang="tr-TR" sz="1600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5938411" y="3270714"/>
            <a:ext cx="183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Right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Food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79976" y="3284984"/>
            <a:ext cx="5616624" cy="899120"/>
          </a:xfrm>
        </p:spPr>
        <p:txBody>
          <a:bodyPr rtlCol="0">
            <a:normAutofit/>
          </a:bodyPr>
          <a:lstStyle/>
          <a:p>
            <a:pPr rtl="0"/>
            <a:r>
              <a:rPr lang="tr-TR" sz="2200" dirty="0" smtClean="0">
                <a:solidFill>
                  <a:srgbClr val="FF0000"/>
                </a:solidFill>
                <a:latin typeface="+mn-lt"/>
              </a:rPr>
              <a:t>CHILDREN’S RIGHT’S PRESENTATION </a:t>
            </a:r>
            <a:endParaRPr lang="tr-TR" sz="2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0648"/>
            <a:ext cx="3456385" cy="2592288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88840"/>
            <a:ext cx="4320480" cy="2509825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80728"/>
            <a:ext cx="3568700" cy="2676525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420888"/>
            <a:ext cx="3568700" cy="2676525"/>
          </a:xfrm>
        </p:spPr>
      </p:pic>
      <p:sp>
        <p:nvSpPr>
          <p:cNvPr id="10" name="Metin kutusu 9"/>
          <p:cNvSpPr txBox="1"/>
          <p:nvPr/>
        </p:nvSpPr>
        <p:spPr>
          <a:xfrm>
            <a:off x="5231904" y="112474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Harrington" panose="04040505050A02020702" pitchFamily="82" charset="0"/>
              </a:rPr>
              <a:t>We played a game. We wanted to them to write objects and emotions. This object and emotion should pair.</a:t>
            </a:r>
            <a:endParaRPr lang="en-US" b="1" dirty="0">
              <a:solidFill>
                <a:srgbClr val="7030A0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628800"/>
            <a:ext cx="4635500" cy="34766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76672"/>
            <a:ext cx="3933957" cy="295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199456" y="40050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FF3399"/>
                </a:solidFill>
                <a:latin typeface="Colonna MT" panose="04020805060202030203" pitchFamily="82" charset="0"/>
              </a:rPr>
              <a:t>They</a:t>
            </a:r>
            <a:r>
              <a:rPr lang="tr-TR" sz="2800" b="1" dirty="0" smtClean="0">
                <a:solidFill>
                  <a:srgbClr val="FF3399"/>
                </a:solidFill>
                <a:latin typeface="Colonna MT" panose="04020805060202030203" pitchFamily="82" charset="0"/>
              </a:rPr>
              <a:t> </a:t>
            </a:r>
            <a:r>
              <a:rPr lang="tr-TR" sz="2800" b="1" dirty="0" err="1" smtClean="0">
                <a:solidFill>
                  <a:srgbClr val="FF3399"/>
                </a:solidFill>
                <a:latin typeface="Colonna MT" panose="04020805060202030203" pitchFamily="82" charset="0"/>
              </a:rPr>
              <a:t>presanted</a:t>
            </a:r>
            <a:r>
              <a:rPr lang="tr-TR" sz="2800" b="1" dirty="0" smtClean="0">
                <a:solidFill>
                  <a:srgbClr val="FF3399"/>
                </a:solidFill>
                <a:latin typeface="Colonna MT" panose="04020805060202030203" pitchFamily="82" charset="0"/>
              </a:rPr>
              <a:t> </a:t>
            </a:r>
            <a:r>
              <a:rPr lang="tr-TR" sz="2800" b="1" dirty="0" err="1" smtClean="0">
                <a:solidFill>
                  <a:srgbClr val="FF3399"/>
                </a:solidFill>
                <a:latin typeface="Colonna MT" panose="04020805060202030203" pitchFamily="82" charset="0"/>
              </a:rPr>
              <a:t>own</a:t>
            </a:r>
            <a:r>
              <a:rPr lang="tr-TR" sz="2800" b="1" dirty="0" smtClean="0">
                <a:solidFill>
                  <a:srgbClr val="FF3399"/>
                </a:solidFill>
                <a:latin typeface="Colonna MT" panose="04020805060202030203" pitchFamily="82" charset="0"/>
              </a:rPr>
              <a:t>  </a:t>
            </a:r>
            <a:r>
              <a:rPr lang="tr-TR" sz="2800" b="1" dirty="0" err="1" smtClean="0">
                <a:solidFill>
                  <a:srgbClr val="FF3399"/>
                </a:solidFill>
                <a:latin typeface="Colonna MT" panose="04020805060202030203" pitchFamily="82" charset="0"/>
              </a:rPr>
              <a:t>the</a:t>
            </a:r>
            <a:r>
              <a:rPr lang="tr-TR" sz="2800" b="1" dirty="0" smtClean="0">
                <a:solidFill>
                  <a:srgbClr val="FF3399"/>
                </a:solidFill>
                <a:latin typeface="Colonna MT" panose="04020805060202030203" pitchFamily="82" charset="0"/>
              </a:rPr>
              <a:t> </a:t>
            </a:r>
            <a:r>
              <a:rPr lang="tr-TR" sz="2800" b="1" dirty="0" err="1" smtClean="0">
                <a:solidFill>
                  <a:srgbClr val="FF3399"/>
                </a:solidFill>
                <a:latin typeface="Colonna MT" panose="04020805060202030203" pitchFamily="82" charset="0"/>
              </a:rPr>
              <a:t>result</a:t>
            </a:r>
            <a:r>
              <a:rPr lang="tr-TR" sz="2800" b="1" dirty="0" smtClean="0">
                <a:solidFill>
                  <a:srgbClr val="FF3399"/>
                </a:solidFill>
                <a:latin typeface="Colonna MT" panose="04020805060202030203" pitchFamily="82" charset="0"/>
              </a:rPr>
              <a:t> </a:t>
            </a:r>
            <a:endParaRPr lang="tr-TR" sz="2800" b="1" dirty="0">
              <a:solidFill>
                <a:srgbClr val="FF3399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445568"/>
            <a:ext cx="4067175" cy="304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620688"/>
            <a:ext cx="4128459" cy="309634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23592" y="501317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AR CHRISTY" panose="02000000000000000000" pitchFamily="2" charset="0"/>
              </a:rPr>
              <a:t>CHILDREN’S RIGHT’S PRESENTATION </a:t>
            </a:r>
            <a:endParaRPr lang="tr-TR" sz="2000" dirty="0">
              <a:solidFill>
                <a:srgbClr val="FF000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700_TF03896101" id="{E64098C3-4B43-4F21-A709-C164B2632CB8}" vid="{EA2C2FAD-3721-430E-88D9-81E48AB93A96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a4f35948-e619-41b3-aa29-22878b09cfd2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180</TotalTime>
  <Words>382</Words>
  <Application>Microsoft Office PowerPoint</Application>
  <PresentationFormat>Özel</PresentationFormat>
  <Paragraphs>65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TF03896101</vt:lpstr>
      <vt:lpstr>EVENT WITH COANDA HIGH SCHOOL</vt:lpstr>
      <vt:lpstr>PowerPoint Sunusu</vt:lpstr>
      <vt:lpstr>PowerPoint Sunusu</vt:lpstr>
      <vt:lpstr>PowerPoint Sunusu</vt:lpstr>
      <vt:lpstr>PowerPoint Sunusu</vt:lpstr>
      <vt:lpstr>CHILDREN’S RIGHT’S PRESENTATION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Katilimsiz.Com @ necooy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WITH COANDA HIGH SCHOOL</dc:title>
  <dc:creator>ayse</dc:creator>
  <cp:lastModifiedBy>ayse</cp:lastModifiedBy>
  <cp:revision>18</cp:revision>
  <dcterms:created xsi:type="dcterms:W3CDTF">2018-10-11T17:53:41Z</dcterms:created>
  <dcterms:modified xsi:type="dcterms:W3CDTF">2018-10-12T13:05:23Z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